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233" r:id="rId4"/>
  </p:sldMasterIdLst>
  <p:notesMasterIdLst>
    <p:notesMasterId r:id="rId42"/>
  </p:notesMasterIdLst>
  <p:handoutMasterIdLst>
    <p:handoutMasterId r:id="rId43"/>
  </p:handoutMasterIdLst>
  <p:sldIdLst>
    <p:sldId id="2147472843" r:id="rId5"/>
    <p:sldId id="6046" r:id="rId6"/>
    <p:sldId id="262" r:id="rId7"/>
    <p:sldId id="2113690941" r:id="rId8"/>
    <p:sldId id="2113690930" r:id="rId9"/>
    <p:sldId id="2147470248" r:id="rId10"/>
    <p:sldId id="2147472840" r:id="rId11"/>
    <p:sldId id="2113690939" r:id="rId12"/>
    <p:sldId id="2113690893" r:id="rId13"/>
    <p:sldId id="2113690896" r:id="rId14"/>
    <p:sldId id="2113690926" r:id="rId15"/>
    <p:sldId id="2113690936" r:id="rId16"/>
    <p:sldId id="2113690934" r:id="rId17"/>
    <p:sldId id="2113690894" r:id="rId18"/>
    <p:sldId id="2113690931" r:id="rId19"/>
    <p:sldId id="2113690895" r:id="rId20"/>
    <p:sldId id="2113690897" r:id="rId21"/>
    <p:sldId id="2113690898" r:id="rId22"/>
    <p:sldId id="2113690900" r:id="rId23"/>
    <p:sldId id="2113690901" r:id="rId24"/>
    <p:sldId id="2113690927" r:id="rId25"/>
    <p:sldId id="2113690944" r:id="rId26"/>
    <p:sldId id="2147472838" r:id="rId27"/>
    <p:sldId id="299" r:id="rId28"/>
    <p:sldId id="334" r:id="rId29"/>
    <p:sldId id="2113690922" r:id="rId30"/>
    <p:sldId id="2147472839" r:id="rId31"/>
    <p:sldId id="2113690873" r:id="rId32"/>
    <p:sldId id="2113690875" r:id="rId33"/>
    <p:sldId id="2113690923" r:id="rId34"/>
    <p:sldId id="2113690886" r:id="rId35"/>
    <p:sldId id="2113690885" r:id="rId36"/>
    <p:sldId id="2113690879" r:id="rId37"/>
    <p:sldId id="2147472841" r:id="rId38"/>
    <p:sldId id="274" r:id="rId39"/>
    <p:sldId id="2147472831" r:id="rId40"/>
    <p:sldId id="27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ff, Phil" initials="CP" lastIdx="19" clrIdx="0">
    <p:extLst>
      <p:ext uri="{19B8F6BF-5375-455C-9EA6-DF929625EA0E}">
        <p15:presenceInfo xmlns:p15="http://schemas.microsoft.com/office/powerpoint/2012/main" userId="S::pcuff@uk.imshealth.com::b7d5fd34-5b99-43c6-ad02-d83ef6d54950" providerId="AD"/>
      </p:ext>
    </p:extLst>
  </p:cmAuthor>
  <p:cmAuthor id="2" name="Brennan, Garrett" initials="BG" lastIdx="44" clrIdx="1">
    <p:extLst>
      <p:ext uri="{19B8F6BF-5375-455C-9EA6-DF929625EA0E}">
        <p15:presenceInfo xmlns:p15="http://schemas.microsoft.com/office/powerpoint/2012/main" userId="S::garrett.brennan@iqvia.com::f51c084c-3184-4a42-830a-e5e0d05a3259" providerId="AD"/>
      </p:ext>
    </p:extLst>
  </p:cmAuthor>
  <p:cmAuthor id="3" name="LeBouef, David" initials="LD" lastIdx="29" clrIdx="2">
    <p:extLst>
      <p:ext uri="{19B8F6BF-5375-455C-9EA6-DF929625EA0E}">
        <p15:presenceInfo xmlns:p15="http://schemas.microsoft.com/office/powerpoint/2012/main" userId="S::David.LeBouef@quintiles.com::2263cf62-1491-4aba-8ffd-841d72c8fe6e" providerId="AD"/>
      </p:ext>
    </p:extLst>
  </p:cmAuthor>
  <p:cmAuthor id="4" name="Punzel, Natalie" initials="PN" lastIdx="3" clrIdx="3">
    <p:extLst>
      <p:ext uri="{19B8F6BF-5375-455C-9EA6-DF929625EA0E}">
        <p15:presenceInfo xmlns:p15="http://schemas.microsoft.com/office/powerpoint/2012/main" userId="S::natalie.punzel@iqvia.com::5f19c317-720b-4eef-ab92-8b1481ee52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0"/>
    <a:srgbClr val="005587"/>
    <a:srgbClr val="DA291C"/>
    <a:srgbClr val="43B02A"/>
    <a:srgbClr val="00BFB3"/>
    <a:srgbClr val="7FD1EF"/>
    <a:srgbClr val="40BAE8"/>
    <a:srgbClr val="BFD4E1"/>
    <a:srgbClr val="CBE0F3"/>
    <a:srgbClr val="7FAA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C1E9FA-CF52-AE4C-AA6F-30D1745A104B}" v="494" dt="2024-10-10T11:52:22.618"/>
    <p1510:client id="{B0163A7E-6269-4523-A605-C66235EA6BBE}" v="3" dt="2024-10-10T10:51:33.3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S, Swathi" userId="912b8661-c1df-486b-a89d-90348912fcbd" providerId="ADAL" clId="{35AB8A5D-BF8D-4CDB-9593-1B780663C774}"/>
    <pc:docChg chg="modSld">
      <pc:chgData name="C S, Swathi" userId="912b8661-c1df-486b-a89d-90348912fcbd" providerId="ADAL" clId="{35AB8A5D-BF8D-4CDB-9593-1B780663C774}" dt="2024-10-10T10:09:31.676" v="4" actId="14100"/>
      <pc:docMkLst>
        <pc:docMk/>
      </pc:docMkLst>
      <pc:sldChg chg="modSp mod">
        <pc:chgData name="C S, Swathi" userId="912b8661-c1df-486b-a89d-90348912fcbd" providerId="ADAL" clId="{35AB8A5D-BF8D-4CDB-9593-1B780663C774}" dt="2024-10-10T05:39:00.812" v="0" actId="14100"/>
        <pc:sldMkLst>
          <pc:docMk/>
          <pc:sldMk cId="2510342380" sldId="334"/>
        </pc:sldMkLst>
        <pc:grpChg chg="mod">
          <ac:chgData name="C S, Swathi" userId="912b8661-c1df-486b-a89d-90348912fcbd" providerId="ADAL" clId="{35AB8A5D-BF8D-4CDB-9593-1B780663C774}" dt="2024-10-10T05:39:00.812" v="0" actId="14100"/>
          <ac:grpSpMkLst>
            <pc:docMk/>
            <pc:sldMk cId="2510342380" sldId="334"/>
            <ac:grpSpMk id="2" creationId="{00000000-0000-0000-0000-000000000000}"/>
          </ac:grpSpMkLst>
        </pc:grpChg>
      </pc:sldChg>
      <pc:sldChg chg="modSp mod">
        <pc:chgData name="C S, Swathi" userId="912b8661-c1df-486b-a89d-90348912fcbd" providerId="ADAL" clId="{35AB8A5D-BF8D-4CDB-9593-1B780663C774}" dt="2024-10-10T05:45:00.719" v="2"/>
        <pc:sldMkLst>
          <pc:docMk/>
          <pc:sldMk cId="3147646353" sldId="6046"/>
        </pc:sldMkLst>
        <pc:spChg chg="mod">
          <ac:chgData name="C S, Swathi" userId="912b8661-c1df-486b-a89d-90348912fcbd" providerId="ADAL" clId="{35AB8A5D-BF8D-4CDB-9593-1B780663C774}" dt="2024-10-10T05:45:00.719" v="2"/>
          <ac:spMkLst>
            <pc:docMk/>
            <pc:sldMk cId="3147646353" sldId="6046"/>
            <ac:spMk id="2" creationId="{4F4DD43D-0CC8-442D-AEBC-8140C8BB6501}"/>
          </ac:spMkLst>
        </pc:spChg>
      </pc:sldChg>
      <pc:sldChg chg="modSp mod">
        <pc:chgData name="C S, Swathi" userId="912b8661-c1df-486b-a89d-90348912fcbd" providerId="ADAL" clId="{35AB8A5D-BF8D-4CDB-9593-1B780663C774}" dt="2024-10-10T10:09:31.676" v="4" actId="14100"/>
        <pc:sldMkLst>
          <pc:docMk/>
          <pc:sldMk cId="2322280413" sldId="2113690873"/>
        </pc:sldMkLst>
        <pc:picChg chg="mod">
          <ac:chgData name="C S, Swathi" userId="912b8661-c1df-486b-a89d-90348912fcbd" providerId="ADAL" clId="{35AB8A5D-BF8D-4CDB-9593-1B780663C774}" dt="2024-10-10T10:09:31.676" v="4" actId="14100"/>
          <ac:picMkLst>
            <pc:docMk/>
            <pc:sldMk cId="2322280413" sldId="2113690873"/>
            <ac:picMk id="7" creationId="{F9BDE611-2184-4FAB-96B5-EC0C98831743}"/>
          </ac:picMkLst>
        </pc:picChg>
        <pc:picChg chg="mod">
          <ac:chgData name="C S, Swathi" userId="912b8661-c1df-486b-a89d-90348912fcbd" providerId="ADAL" clId="{35AB8A5D-BF8D-4CDB-9593-1B780663C774}" dt="2024-10-10T10:09:27.913" v="3" actId="14100"/>
          <ac:picMkLst>
            <pc:docMk/>
            <pc:sldMk cId="2322280413" sldId="2113690873"/>
            <ac:picMk id="9" creationId="{09B96E17-068F-479B-87A7-F03E58CD07E9}"/>
          </ac:picMkLst>
        </pc:picChg>
      </pc:sldChg>
    </pc:docChg>
  </pc:docChgLst>
  <pc:docChgLst>
    <pc:chgData name="Subramaniam, Barathi" userId="585701fd-dc9d-497f-8a85-3d6a001cf68d" providerId="ADAL" clId="{10C1E9FA-CF52-AE4C-AA6F-30D1745A104B}"/>
    <pc:docChg chg="undo custSel addSld delSld modSld sldOrd">
      <pc:chgData name="Subramaniam, Barathi" userId="585701fd-dc9d-497f-8a85-3d6a001cf68d" providerId="ADAL" clId="{10C1E9FA-CF52-AE4C-AA6F-30D1745A104B}" dt="2024-10-10T11:52:22.614" v="490" actId="2696"/>
      <pc:docMkLst>
        <pc:docMk/>
      </pc:docMkLst>
      <pc:sldChg chg="del">
        <pc:chgData name="Subramaniam, Barathi" userId="585701fd-dc9d-497f-8a85-3d6a001cf68d" providerId="ADAL" clId="{10C1E9FA-CF52-AE4C-AA6F-30D1745A104B}" dt="2024-10-10T11:16:15.326" v="237" actId="2696"/>
        <pc:sldMkLst>
          <pc:docMk/>
          <pc:sldMk cId="1808635725" sldId="260"/>
        </pc:sldMkLst>
      </pc:sldChg>
      <pc:sldChg chg="addSp delSp modSp add mod modTransition">
        <pc:chgData name="Subramaniam, Barathi" userId="585701fd-dc9d-497f-8a85-3d6a001cf68d" providerId="ADAL" clId="{10C1E9FA-CF52-AE4C-AA6F-30D1745A104B}" dt="2024-10-10T11:47:52.023" v="488" actId="14"/>
        <pc:sldMkLst>
          <pc:docMk/>
          <pc:sldMk cId="492020610" sldId="262"/>
        </pc:sldMkLst>
        <pc:spChg chg="add del mod">
          <ac:chgData name="Subramaniam, Barathi" userId="585701fd-dc9d-497f-8a85-3d6a001cf68d" providerId="ADAL" clId="{10C1E9FA-CF52-AE4C-AA6F-30D1745A104B}" dt="2024-10-10T11:20:41.183" v="373" actId="478"/>
          <ac:spMkLst>
            <pc:docMk/>
            <pc:sldMk cId="492020610" sldId="262"/>
            <ac:spMk id="3" creationId="{35B9F6B0-FE42-6E41-C371-86A541F90462}"/>
          </ac:spMkLst>
        </pc:spChg>
        <pc:spChg chg="mod">
          <ac:chgData name="Subramaniam, Barathi" userId="585701fd-dc9d-497f-8a85-3d6a001cf68d" providerId="ADAL" clId="{10C1E9FA-CF52-AE4C-AA6F-30D1745A104B}" dt="2024-10-10T11:20:38.557" v="372" actId="20577"/>
          <ac:spMkLst>
            <pc:docMk/>
            <pc:sldMk cId="492020610" sldId="262"/>
            <ac:spMk id="4" creationId="{E42B8F4A-7A4B-45BF-B1D1-FEB2E02DE873}"/>
          </ac:spMkLst>
        </pc:spChg>
        <pc:spChg chg="mod">
          <ac:chgData name="Subramaniam, Barathi" userId="585701fd-dc9d-497f-8a85-3d6a001cf68d" providerId="ADAL" clId="{10C1E9FA-CF52-AE4C-AA6F-30D1745A104B}" dt="2024-10-10T11:47:52.023" v="488" actId="14"/>
          <ac:spMkLst>
            <pc:docMk/>
            <pc:sldMk cId="492020610" sldId="262"/>
            <ac:spMk id="5" creationId="{AD8C524C-9A53-4D86-B780-099467E78525}"/>
          </ac:spMkLst>
        </pc:spChg>
        <pc:picChg chg="del">
          <ac:chgData name="Subramaniam, Barathi" userId="585701fd-dc9d-497f-8a85-3d6a001cf68d" providerId="ADAL" clId="{10C1E9FA-CF52-AE4C-AA6F-30D1745A104B}" dt="2024-10-10T11:29:59.765" v="386" actId="478"/>
          <ac:picMkLst>
            <pc:docMk/>
            <pc:sldMk cId="492020610" sldId="262"/>
            <ac:picMk id="7" creationId="{8971DC2E-BABE-4487-B9E1-D802B0DB3DDC}"/>
          </ac:picMkLst>
        </pc:picChg>
        <pc:picChg chg="add mod">
          <ac:chgData name="Subramaniam, Barathi" userId="585701fd-dc9d-497f-8a85-3d6a001cf68d" providerId="ADAL" clId="{10C1E9FA-CF52-AE4C-AA6F-30D1745A104B}" dt="2024-10-10T11:41:46.821" v="440" actId="14100"/>
          <ac:picMkLst>
            <pc:docMk/>
            <pc:sldMk cId="492020610" sldId="262"/>
            <ac:picMk id="8" creationId="{FA310614-0EFB-B791-3DE4-E32F6D2DD343}"/>
          </ac:picMkLst>
        </pc:picChg>
      </pc:sldChg>
      <pc:sldChg chg="add ord">
        <pc:chgData name="Subramaniam, Barathi" userId="585701fd-dc9d-497f-8a85-3d6a001cf68d" providerId="ADAL" clId="{10C1E9FA-CF52-AE4C-AA6F-30D1745A104B}" dt="2024-10-10T11:46:01.643" v="465" actId="20578"/>
        <pc:sldMkLst>
          <pc:docMk/>
          <pc:sldMk cId="2092269945" sldId="270"/>
        </pc:sldMkLst>
      </pc:sldChg>
      <pc:sldChg chg="add ord">
        <pc:chgData name="Subramaniam, Barathi" userId="585701fd-dc9d-497f-8a85-3d6a001cf68d" providerId="ADAL" clId="{10C1E9FA-CF52-AE4C-AA6F-30D1745A104B}" dt="2024-10-10T11:46:09.618" v="467" actId="20578"/>
        <pc:sldMkLst>
          <pc:docMk/>
          <pc:sldMk cId="4202195060" sldId="274"/>
        </pc:sldMkLst>
      </pc:sldChg>
      <pc:sldChg chg="modSp mod">
        <pc:chgData name="Subramaniam, Barathi" userId="585701fd-dc9d-497f-8a85-3d6a001cf68d" providerId="ADAL" clId="{10C1E9FA-CF52-AE4C-AA6F-30D1745A104B}" dt="2024-10-10T11:16:34.137" v="245" actId="20577"/>
        <pc:sldMkLst>
          <pc:docMk/>
          <pc:sldMk cId="3147646353" sldId="6046"/>
        </pc:sldMkLst>
        <pc:spChg chg="mod">
          <ac:chgData name="Subramaniam, Barathi" userId="585701fd-dc9d-497f-8a85-3d6a001cf68d" providerId="ADAL" clId="{10C1E9FA-CF52-AE4C-AA6F-30D1745A104B}" dt="2024-10-10T11:16:34.137" v="245" actId="20577"/>
          <ac:spMkLst>
            <pc:docMk/>
            <pc:sldMk cId="3147646353" sldId="6046"/>
            <ac:spMk id="2" creationId="{4F4DD43D-0CC8-442D-AEBC-8140C8BB6501}"/>
          </ac:spMkLst>
        </pc:spChg>
      </pc:sldChg>
      <pc:sldChg chg="modSp mod">
        <pc:chgData name="Subramaniam, Barathi" userId="585701fd-dc9d-497f-8a85-3d6a001cf68d" providerId="ADAL" clId="{10C1E9FA-CF52-AE4C-AA6F-30D1745A104B}" dt="2024-10-10T11:42:38.640" v="461" actId="20577"/>
        <pc:sldMkLst>
          <pc:docMk/>
          <pc:sldMk cId="1883627210" sldId="2113690941"/>
        </pc:sldMkLst>
        <pc:spChg chg="mod">
          <ac:chgData name="Subramaniam, Barathi" userId="585701fd-dc9d-497f-8a85-3d6a001cf68d" providerId="ADAL" clId="{10C1E9FA-CF52-AE4C-AA6F-30D1745A104B}" dt="2024-10-10T11:42:38.640" v="461" actId="20577"/>
          <ac:spMkLst>
            <pc:docMk/>
            <pc:sldMk cId="1883627210" sldId="2113690941"/>
            <ac:spMk id="3" creationId="{4129AF30-C5F2-9EEA-D979-141546174043}"/>
          </ac:spMkLst>
        </pc:spChg>
      </pc:sldChg>
      <pc:sldChg chg="del">
        <pc:chgData name="Subramaniam, Barathi" userId="585701fd-dc9d-497f-8a85-3d6a001cf68d" providerId="ADAL" clId="{10C1E9FA-CF52-AE4C-AA6F-30D1745A104B}" dt="2024-10-10T11:52:22.614" v="490" actId="2696"/>
        <pc:sldMkLst>
          <pc:docMk/>
          <pc:sldMk cId="2234976707" sldId="2113690942"/>
        </pc:sldMkLst>
      </pc:sldChg>
      <pc:sldChg chg="modSp del mod">
        <pc:chgData name="Subramaniam, Barathi" userId="585701fd-dc9d-497f-8a85-3d6a001cf68d" providerId="ADAL" clId="{10C1E9FA-CF52-AE4C-AA6F-30D1745A104B}" dt="2024-10-10T11:52:20.288" v="489" actId="2696"/>
        <pc:sldMkLst>
          <pc:docMk/>
          <pc:sldMk cId="739164240" sldId="2113690947"/>
        </pc:sldMkLst>
        <pc:spChg chg="mod">
          <ac:chgData name="Subramaniam, Barathi" userId="585701fd-dc9d-497f-8a85-3d6a001cf68d" providerId="ADAL" clId="{10C1E9FA-CF52-AE4C-AA6F-30D1745A104B}" dt="2024-10-10T11:17:32.510" v="279" actId="20577"/>
          <ac:spMkLst>
            <pc:docMk/>
            <pc:sldMk cId="739164240" sldId="2113690947"/>
            <ac:spMk id="14" creationId="{30DA7D28-9C30-5224-DC5A-287E6AD9BF36}"/>
          </ac:spMkLst>
        </pc:spChg>
      </pc:sldChg>
      <pc:sldChg chg="ord">
        <pc:chgData name="Subramaniam, Barathi" userId="585701fd-dc9d-497f-8a85-3d6a001cf68d" providerId="ADAL" clId="{10C1E9FA-CF52-AE4C-AA6F-30D1745A104B}" dt="2024-10-10T11:45:54.624" v="464" actId="20578"/>
        <pc:sldMkLst>
          <pc:docMk/>
          <pc:sldMk cId="1211141547" sldId="2147472831"/>
        </pc:sldMkLst>
      </pc:sldChg>
      <pc:sldChg chg="addSp delSp modSp new del mod">
        <pc:chgData name="Subramaniam, Barathi" userId="585701fd-dc9d-497f-8a85-3d6a001cf68d" providerId="ADAL" clId="{10C1E9FA-CF52-AE4C-AA6F-30D1745A104B}" dt="2024-10-10T11:00:34.725" v="236" actId="2696"/>
        <pc:sldMkLst>
          <pc:docMk/>
          <pc:sldMk cId="1424641963" sldId="2147472842"/>
        </pc:sldMkLst>
        <pc:spChg chg="mod">
          <ac:chgData name="Subramaniam, Barathi" userId="585701fd-dc9d-497f-8a85-3d6a001cf68d" providerId="ADAL" clId="{10C1E9FA-CF52-AE4C-AA6F-30D1745A104B}" dt="2024-10-10T10:56:16.092" v="54" actId="1076"/>
          <ac:spMkLst>
            <pc:docMk/>
            <pc:sldMk cId="1424641963" sldId="2147472842"/>
            <ac:spMk id="2" creationId="{5AC31B5B-F122-5AC5-E70F-14CE7CD126AD}"/>
          </ac:spMkLst>
        </pc:spChg>
        <pc:spChg chg="del">
          <ac:chgData name="Subramaniam, Barathi" userId="585701fd-dc9d-497f-8a85-3d6a001cf68d" providerId="ADAL" clId="{10C1E9FA-CF52-AE4C-AA6F-30D1745A104B}" dt="2024-10-10T10:51:35.065" v="2" actId="478"/>
          <ac:spMkLst>
            <pc:docMk/>
            <pc:sldMk cId="1424641963" sldId="2147472842"/>
            <ac:spMk id="3" creationId="{AEF4AC90-CD42-7E13-EEED-C48EBA12068A}"/>
          </ac:spMkLst>
        </pc:spChg>
        <pc:spChg chg="mod">
          <ac:chgData name="Subramaniam, Barathi" userId="585701fd-dc9d-497f-8a85-3d6a001cf68d" providerId="ADAL" clId="{10C1E9FA-CF52-AE4C-AA6F-30D1745A104B}" dt="2024-10-10T10:53:24.289" v="17" actId="20577"/>
          <ac:spMkLst>
            <pc:docMk/>
            <pc:sldMk cId="1424641963" sldId="2147472842"/>
            <ac:spMk id="4" creationId="{6AFD27F6-9CBD-78C2-8523-410B41B07D73}"/>
          </ac:spMkLst>
        </pc:spChg>
        <pc:spChg chg="add mod">
          <ac:chgData name="Subramaniam, Barathi" userId="585701fd-dc9d-497f-8a85-3d6a001cf68d" providerId="ADAL" clId="{10C1E9FA-CF52-AE4C-AA6F-30D1745A104B}" dt="2024-10-10T10:57:35.340" v="102" actId="404"/>
          <ac:spMkLst>
            <pc:docMk/>
            <pc:sldMk cId="1424641963" sldId="2147472842"/>
            <ac:spMk id="7" creationId="{89A357CC-F74C-71AC-5816-D59E4CAF57F4}"/>
          </ac:spMkLst>
        </pc:spChg>
        <pc:picChg chg="add mod">
          <ac:chgData name="Subramaniam, Barathi" userId="585701fd-dc9d-497f-8a85-3d6a001cf68d" providerId="ADAL" clId="{10C1E9FA-CF52-AE4C-AA6F-30D1745A104B}" dt="2024-10-10T10:55:57.126" v="51" actId="14100"/>
          <ac:picMkLst>
            <pc:docMk/>
            <pc:sldMk cId="1424641963" sldId="2147472842"/>
            <ac:picMk id="6" creationId="{9ADB5476-E733-6902-20D8-57C6BA1E520E}"/>
          </ac:picMkLst>
        </pc:picChg>
      </pc:sldChg>
      <pc:sldChg chg="addSp modSp new mod">
        <pc:chgData name="Subramaniam, Barathi" userId="585701fd-dc9d-497f-8a85-3d6a001cf68d" providerId="ADAL" clId="{10C1E9FA-CF52-AE4C-AA6F-30D1745A104B}" dt="2024-10-10T11:16:22.666" v="238" actId="14100"/>
        <pc:sldMkLst>
          <pc:docMk/>
          <pc:sldMk cId="50056400" sldId="2147472843"/>
        </pc:sldMkLst>
        <pc:spChg chg="mod">
          <ac:chgData name="Subramaniam, Barathi" userId="585701fd-dc9d-497f-8a85-3d6a001cf68d" providerId="ADAL" clId="{10C1E9FA-CF52-AE4C-AA6F-30D1745A104B}" dt="2024-10-10T10:58:25.013" v="105" actId="20577"/>
          <ac:spMkLst>
            <pc:docMk/>
            <pc:sldMk cId="50056400" sldId="2147472843"/>
            <ac:spMk id="2" creationId="{6356910A-16CA-C6EB-F056-2FB08EE6C943}"/>
          </ac:spMkLst>
        </pc:spChg>
        <pc:spChg chg="mod">
          <ac:chgData name="Subramaniam, Barathi" userId="585701fd-dc9d-497f-8a85-3d6a001cf68d" providerId="ADAL" clId="{10C1E9FA-CF52-AE4C-AA6F-30D1745A104B}" dt="2024-10-10T10:59:59.381" v="232" actId="20577"/>
          <ac:spMkLst>
            <pc:docMk/>
            <pc:sldMk cId="50056400" sldId="2147472843"/>
            <ac:spMk id="3" creationId="{A497A4C1-5B60-AD22-B337-3068BA50E0BA}"/>
          </ac:spMkLst>
        </pc:spChg>
        <pc:spChg chg="mod">
          <ac:chgData name="Subramaniam, Barathi" userId="585701fd-dc9d-497f-8a85-3d6a001cf68d" providerId="ADAL" clId="{10C1E9FA-CF52-AE4C-AA6F-30D1745A104B}" dt="2024-10-10T10:59:39.058" v="205" actId="20577"/>
          <ac:spMkLst>
            <pc:docMk/>
            <pc:sldMk cId="50056400" sldId="2147472843"/>
            <ac:spMk id="4" creationId="{A9503D30-3BB1-44CD-4FB1-270C13899DA1}"/>
          </ac:spMkLst>
        </pc:spChg>
        <pc:picChg chg="add mod">
          <ac:chgData name="Subramaniam, Barathi" userId="585701fd-dc9d-497f-8a85-3d6a001cf68d" providerId="ADAL" clId="{10C1E9FA-CF52-AE4C-AA6F-30D1745A104B}" dt="2024-10-10T11:16:22.666" v="238" actId="14100"/>
          <ac:picMkLst>
            <pc:docMk/>
            <pc:sldMk cId="50056400" sldId="2147472843"/>
            <ac:picMk id="5" creationId="{D295EE66-DD79-7DE5-C63E-BBEB7823D60B}"/>
          </ac:picMkLst>
        </pc:picChg>
      </pc:sldChg>
    </pc:docChg>
  </pc:docChgLst>
  <pc:docChgLst>
    <pc:chgData name="C S, Swathi" userId="912b8661-c1df-486b-a89d-90348912fcbd" providerId="ADAL" clId="{A84FA3C0-EF3B-4D19-B7EF-C67BCE9C8096}"/>
    <pc:docChg chg="custSel addSld delSld modSld sldOrd">
      <pc:chgData name="C S, Swathi" userId="912b8661-c1df-486b-a89d-90348912fcbd" providerId="ADAL" clId="{A84FA3C0-EF3B-4D19-B7EF-C67BCE9C8096}" dt="2024-10-07T04:57:54.500" v="103" actId="20577"/>
      <pc:docMkLst>
        <pc:docMk/>
      </pc:docMkLst>
      <pc:sldChg chg="del">
        <pc:chgData name="C S, Swathi" userId="912b8661-c1df-486b-a89d-90348912fcbd" providerId="ADAL" clId="{A84FA3C0-EF3B-4D19-B7EF-C67BCE9C8096}" dt="2024-10-04T10:40:03.974" v="70" actId="47"/>
        <pc:sldMkLst>
          <pc:docMk/>
          <pc:sldMk cId="3957190528" sldId="285"/>
        </pc:sldMkLst>
      </pc:sldChg>
      <pc:sldChg chg="add">
        <pc:chgData name="C S, Swathi" userId="912b8661-c1df-486b-a89d-90348912fcbd" providerId="ADAL" clId="{A84FA3C0-EF3B-4D19-B7EF-C67BCE9C8096}" dt="2024-10-04T10:33:20.395" v="58"/>
        <pc:sldMkLst>
          <pc:docMk/>
          <pc:sldMk cId="1463288788" sldId="299"/>
        </pc:sldMkLst>
      </pc:sldChg>
      <pc:sldChg chg="add">
        <pc:chgData name="C S, Swathi" userId="912b8661-c1df-486b-a89d-90348912fcbd" providerId="ADAL" clId="{A84FA3C0-EF3B-4D19-B7EF-C67BCE9C8096}" dt="2024-10-04T10:33:20.395" v="58"/>
        <pc:sldMkLst>
          <pc:docMk/>
          <pc:sldMk cId="2510342380" sldId="334"/>
        </pc:sldMkLst>
      </pc:sldChg>
      <pc:sldChg chg="del">
        <pc:chgData name="C S, Swathi" userId="912b8661-c1df-486b-a89d-90348912fcbd" providerId="ADAL" clId="{A84FA3C0-EF3B-4D19-B7EF-C67BCE9C8096}" dt="2024-10-04T10:32:39.510" v="55" actId="47"/>
        <pc:sldMkLst>
          <pc:docMk/>
          <pc:sldMk cId="2903783438" sldId="4774"/>
        </pc:sldMkLst>
      </pc:sldChg>
      <pc:sldChg chg="del">
        <pc:chgData name="C S, Swathi" userId="912b8661-c1df-486b-a89d-90348912fcbd" providerId="ADAL" clId="{A84FA3C0-EF3B-4D19-B7EF-C67BCE9C8096}" dt="2024-10-04T10:32:34.233" v="54" actId="47"/>
        <pc:sldMkLst>
          <pc:docMk/>
          <pc:sldMk cId="1263283585" sldId="5530"/>
        </pc:sldMkLst>
      </pc:sldChg>
      <pc:sldChg chg="del">
        <pc:chgData name="C S, Swathi" userId="912b8661-c1df-486b-a89d-90348912fcbd" providerId="ADAL" clId="{A84FA3C0-EF3B-4D19-B7EF-C67BCE9C8096}" dt="2024-10-04T10:32:27.582" v="52" actId="47"/>
        <pc:sldMkLst>
          <pc:docMk/>
          <pc:sldMk cId="1445400902" sldId="5532"/>
        </pc:sldMkLst>
      </pc:sldChg>
      <pc:sldChg chg="del">
        <pc:chgData name="C S, Swathi" userId="912b8661-c1df-486b-a89d-90348912fcbd" providerId="ADAL" clId="{A84FA3C0-EF3B-4D19-B7EF-C67BCE9C8096}" dt="2024-10-04T10:32:39.510" v="55" actId="47"/>
        <pc:sldMkLst>
          <pc:docMk/>
          <pc:sldMk cId="1230790491" sldId="5533"/>
        </pc:sldMkLst>
      </pc:sldChg>
      <pc:sldChg chg="del">
        <pc:chgData name="C S, Swathi" userId="912b8661-c1df-486b-a89d-90348912fcbd" providerId="ADAL" clId="{A84FA3C0-EF3B-4D19-B7EF-C67BCE9C8096}" dt="2024-10-04T10:40:11.696" v="72" actId="47"/>
        <pc:sldMkLst>
          <pc:docMk/>
          <pc:sldMk cId="1220688348" sldId="5548"/>
        </pc:sldMkLst>
      </pc:sldChg>
      <pc:sldChg chg="modSp add mod">
        <pc:chgData name="C S, Swathi" userId="912b8661-c1df-486b-a89d-90348912fcbd" providerId="ADAL" clId="{A84FA3C0-EF3B-4D19-B7EF-C67BCE9C8096}" dt="2024-10-07T04:57:54.500" v="103" actId="20577"/>
        <pc:sldMkLst>
          <pc:docMk/>
          <pc:sldMk cId="2322280413" sldId="2113690873"/>
        </pc:sldMkLst>
        <pc:spChg chg="mod">
          <ac:chgData name="C S, Swathi" userId="912b8661-c1df-486b-a89d-90348912fcbd" providerId="ADAL" clId="{A84FA3C0-EF3B-4D19-B7EF-C67BCE9C8096}" dt="2024-10-07T04:57:54.500" v="103" actId="20577"/>
          <ac:spMkLst>
            <pc:docMk/>
            <pc:sldMk cId="2322280413" sldId="2113690873"/>
            <ac:spMk id="11" creationId="{751EDDC3-9D9F-4534-B96C-783CAC792AE9}"/>
          </ac:spMkLst>
        </pc:spChg>
      </pc:sldChg>
      <pc:sldChg chg="modSp add mod">
        <pc:chgData name="C S, Swathi" userId="912b8661-c1df-486b-a89d-90348912fcbd" providerId="ADAL" clId="{A84FA3C0-EF3B-4D19-B7EF-C67BCE9C8096}" dt="2024-10-04T10:41:07.538" v="75" actId="207"/>
        <pc:sldMkLst>
          <pc:docMk/>
          <pc:sldMk cId="3939432815" sldId="2113690875"/>
        </pc:sldMkLst>
        <pc:spChg chg="mod">
          <ac:chgData name="C S, Swathi" userId="912b8661-c1df-486b-a89d-90348912fcbd" providerId="ADAL" clId="{A84FA3C0-EF3B-4D19-B7EF-C67BCE9C8096}" dt="2024-10-04T10:41:07.538" v="75" actId="207"/>
          <ac:spMkLst>
            <pc:docMk/>
            <pc:sldMk cId="3939432815" sldId="2113690875"/>
            <ac:spMk id="6" creationId="{2B69B620-9BEF-493E-86CD-AD4E38516B67}"/>
          </ac:spMkLst>
        </pc:spChg>
      </pc:sldChg>
      <pc:sldChg chg="modSp add mod">
        <pc:chgData name="C S, Swathi" userId="912b8661-c1df-486b-a89d-90348912fcbd" providerId="ADAL" clId="{A84FA3C0-EF3B-4D19-B7EF-C67BCE9C8096}" dt="2024-10-04T10:41:20.763" v="79" actId="207"/>
        <pc:sldMkLst>
          <pc:docMk/>
          <pc:sldMk cId="326419773" sldId="2113690879"/>
        </pc:sldMkLst>
        <pc:spChg chg="mod">
          <ac:chgData name="C S, Swathi" userId="912b8661-c1df-486b-a89d-90348912fcbd" providerId="ADAL" clId="{A84FA3C0-EF3B-4D19-B7EF-C67BCE9C8096}" dt="2024-10-04T10:41:20.763" v="79" actId="207"/>
          <ac:spMkLst>
            <pc:docMk/>
            <pc:sldMk cId="326419773" sldId="2113690879"/>
            <ac:spMk id="15" creationId="{65B94E8D-515B-4773-A43F-54429339914B}"/>
          </ac:spMkLst>
        </pc:spChg>
      </pc:sldChg>
      <pc:sldChg chg="modSp add mod ord">
        <pc:chgData name="C S, Swathi" userId="912b8661-c1df-486b-a89d-90348912fcbd" providerId="ADAL" clId="{A84FA3C0-EF3B-4D19-B7EF-C67BCE9C8096}" dt="2024-10-04T10:41:18.173" v="78" actId="207"/>
        <pc:sldMkLst>
          <pc:docMk/>
          <pc:sldMk cId="2340265334" sldId="2113690885"/>
        </pc:sldMkLst>
        <pc:spChg chg="mod">
          <ac:chgData name="C S, Swathi" userId="912b8661-c1df-486b-a89d-90348912fcbd" providerId="ADAL" clId="{A84FA3C0-EF3B-4D19-B7EF-C67BCE9C8096}" dt="2024-10-04T10:41:18.173" v="78" actId="207"/>
          <ac:spMkLst>
            <pc:docMk/>
            <pc:sldMk cId="2340265334" sldId="2113690885"/>
            <ac:spMk id="2" creationId="{1190F48E-CC85-4269-A1CE-44B2A494F7D5}"/>
          </ac:spMkLst>
        </pc:spChg>
      </pc:sldChg>
      <pc:sldChg chg="modSp add mod">
        <pc:chgData name="C S, Swathi" userId="912b8661-c1df-486b-a89d-90348912fcbd" providerId="ADAL" clId="{A84FA3C0-EF3B-4D19-B7EF-C67BCE9C8096}" dt="2024-10-04T10:41:14.297" v="77" actId="207"/>
        <pc:sldMkLst>
          <pc:docMk/>
          <pc:sldMk cId="3317564241" sldId="2113690886"/>
        </pc:sldMkLst>
        <pc:spChg chg="mod">
          <ac:chgData name="C S, Swathi" userId="912b8661-c1df-486b-a89d-90348912fcbd" providerId="ADAL" clId="{A84FA3C0-EF3B-4D19-B7EF-C67BCE9C8096}" dt="2024-10-04T10:41:14.297" v="77" actId="207"/>
          <ac:spMkLst>
            <pc:docMk/>
            <pc:sldMk cId="3317564241" sldId="2113690886"/>
            <ac:spMk id="3" creationId="{51F3FF06-2567-4BB2-9EC6-A11A27C79FCE}"/>
          </ac:spMkLst>
        </pc:spChg>
      </pc:sldChg>
      <pc:sldChg chg="del">
        <pc:chgData name="C S, Swathi" userId="912b8661-c1df-486b-a89d-90348912fcbd" providerId="ADAL" clId="{A84FA3C0-EF3B-4D19-B7EF-C67BCE9C8096}" dt="2024-10-04T10:35:24.564" v="61" actId="47"/>
        <pc:sldMkLst>
          <pc:docMk/>
          <pc:sldMk cId="1950541493" sldId="2113690887"/>
        </pc:sldMkLst>
      </pc:sldChg>
      <pc:sldChg chg="del">
        <pc:chgData name="C S, Swathi" userId="912b8661-c1df-486b-a89d-90348912fcbd" providerId="ADAL" clId="{A84FA3C0-EF3B-4D19-B7EF-C67BCE9C8096}" dt="2024-10-04T10:40:11.696" v="72" actId="47"/>
        <pc:sldMkLst>
          <pc:docMk/>
          <pc:sldMk cId="2527802627" sldId="2113690889"/>
        </pc:sldMkLst>
      </pc:sldChg>
      <pc:sldChg chg="add">
        <pc:chgData name="C S, Swathi" userId="912b8661-c1df-486b-a89d-90348912fcbd" providerId="ADAL" clId="{A84FA3C0-EF3B-4D19-B7EF-C67BCE9C8096}" dt="2024-10-04T10:31:55.885" v="46"/>
        <pc:sldMkLst>
          <pc:docMk/>
          <pc:sldMk cId="3322729002" sldId="2113690893"/>
        </pc:sldMkLst>
      </pc:sldChg>
      <pc:sldChg chg="add">
        <pc:chgData name="C S, Swathi" userId="912b8661-c1df-486b-a89d-90348912fcbd" providerId="ADAL" clId="{A84FA3C0-EF3B-4D19-B7EF-C67BCE9C8096}" dt="2024-10-04T10:31:55.885" v="46"/>
        <pc:sldMkLst>
          <pc:docMk/>
          <pc:sldMk cId="2162098192" sldId="2113690894"/>
        </pc:sldMkLst>
      </pc:sldChg>
      <pc:sldChg chg="add">
        <pc:chgData name="C S, Swathi" userId="912b8661-c1df-486b-a89d-90348912fcbd" providerId="ADAL" clId="{A84FA3C0-EF3B-4D19-B7EF-C67BCE9C8096}" dt="2024-10-04T10:31:55.885" v="46"/>
        <pc:sldMkLst>
          <pc:docMk/>
          <pc:sldMk cId="1232748703" sldId="2113690895"/>
        </pc:sldMkLst>
      </pc:sldChg>
      <pc:sldChg chg="add">
        <pc:chgData name="C S, Swathi" userId="912b8661-c1df-486b-a89d-90348912fcbd" providerId="ADAL" clId="{A84FA3C0-EF3B-4D19-B7EF-C67BCE9C8096}" dt="2024-10-04T10:31:55.885" v="46"/>
        <pc:sldMkLst>
          <pc:docMk/>
          <pc:sldMk cId="1154540790" sldId="2113690896"/>
        </pc:sldMkLst>
      </pc:sldChg>
      <pc:sldChg chg="add">
        <pc:chgData name="C S, Swathi" userId="912b8661-c1df-486b-a89d-90348912fcbd" providerId="ADAL" clId="{A84FA3C0-EF3B-4D19-B7EF-C67BCE9C8096}" dt="2024-10-04T10:31:55.885" v="46"/>
        <pc:sldMkLst>
          <pc:docMk/>
          <pc:sldMk cId="837794261" sldId="2113690897"/>
        </pc:sldMkLst>
      </pc:sldChg>
      <pc:sldChg chg="add">
        <pc:chgData name="C S, Swathi" userId="912b8661-c1df-486b-a89d-90348912fcbd" providerId="ADAL" clId="{A84FA3C0-EF3B-4D19-B7EF-C67BCE9C8096}" dt="2024-10-04T10:31:55.885" v="46"/>
        <pc:sldMkLst>
          <pc:docMk/>
          <pc:sldMk cId="4079749970" sldId="2113690898"/>
        </pc:sldMkLst>
      </pc:sldChg>
      <pc:sldChg chg="add">
        <pc:chgData name="C S, Swathi" userId="912b8661-c1df-486b-a89d-90348912fcbd" providerId="ADAL" clId="{A84FA3C0-EF3B-4D19-B7EF-C67BCE9C8096}" dt="2024-10-04T10:31:55.885" v="46"/>
        <pc:sldMkLst>
          <pc:docMk/>
          <pc:sldMk cId="1796745349" sldId="2113690900"/>
        </pc:sldMkLst>
      </pc:sldChg>
      <pc:sldChg chg="add">
        <pc:chgData name="C S, Swathi" userId="912b8661-c1df-486b-a89d-90348912fcbd" providerId="ADAL" clId="{A84FA3C0-EF3B-4D19-B7EF-C67BCE9C8096}" dt="2024-10-04T10:31:55.885" v="46"/>
        <pc:sldMkLst>
          <pc:docMk/>
          <pc:sldMk cId="3427984008" sldId="2113690901"/>
        </pc:sldMkLst>
      </pc:sldChg>
      <pc:sldChg chg="add">
        <pc:chgData name="C S, Swathi" userId="912b8661-c1df-486b-a89d-90348912fcbd" providerId="ADAL" clId="{A84FA3C0-EF3B-4D19-B7EF-C67BCE9C8096}" dt="2024-10-04T10:33:20.395" v="58"/>
        <pc:sldMkLst>
          <pc:docMk/>
          <pc:sldMk cId="755972108" sldId="2113690922"/>
        </pc:sldMkLst>
      </pc:sldChg>
      <pc:sldChg chg="modSp add mod">
        <pc:chgData name="C S, Swathi" userId="912b8661-c1df-486b-a89d-90348912fcbd" providerId="ADAL" clId="{A84FA3C0-EF3B-4D19-B7EF-C67BCE9C8096}" dt="2024-10-04T10:41:10.411" v="76" actId="207"/>
        <pc:sldMkLst>
          <pc:docMk/>
          <pc:sldMk cId="1607677750" sldId="2113690923"/>
        </pc:sldMkLst>
        <pc:spChg chg="mod">
          <ac:chgData name="C S, Swathi" userId="912b8661-c1df-486b-a89d-90348912fcbd" providerId="ADAL" clId="{A84FA3C0-EF3B-4D19-B7EF-C67BCE9C8096}" dt="2024-10-04T10:41:10.411" v="76" actId="207"/>
          <ac:spMkLst>
            <pc:docMk/>
            <pc:sldMk cId="1607677750" sldId="2113690923"/>
            <ac:spMk id="6" creationId="{2B69B620-9BEF-493E-86CD-AD4E38516B67}"/>
          </ac:spMkLst>
        </pc:spChg>
      </pc:sldChg>
      <pc:sldChg chg="add">
        <pc:chgData name="C S, Swathi" userId="912b8661-c1df-486b-a89d-90348912fcbd" providerId="ADAL" clId="{A84FA3C0-EF3B-4D19-B7EF-C67BCE9C8096}" dt="2024-10-04T10:31:55.885" v="46"/>
        <pc:sldMkLst>
          <pc:docMk/>
          <pc:sldMk cId="3415669098" sldId="2113690926"/>
        </pc:sldMkLst>
      </pc:sldChg>
      <pc:sldChg chg="add">
        <pc:chgData name="C S, Swathi" userId="912b8661-c1df-486b-a89d-90348912fcbd" providerId="ADAL" clId="{A84FA3C0-EF3B-4D19-B7EF-C67BCE9C8096}" dt="2024-10-04T10:31:55.885" v="46"/>
        <pc:sldMkLst>
          <pc:docMk/>
          <pc:sldMk cId="2721866539" sldId="2113690927"/>
        </pc:sldMkLst>
      </pc:sldChg>
      <pc:sldChg chg="addSp delSp modSp mod">
        <pc:chgData name="C S, Swathi" userId="912b8661-c1df-486b-a89d-90348912fcbd" providerId="ADAL" clId="{A84FA3C0-EF3B-4D19-B7EF-C67BCE9C8096}" dt="2024-10-04T10:29:23.843" v="30" actId="207"/>
        <pc:sldMkLst>
          <pc:docMk/>
          <pc:sldMk cId="252250691" sldId="2113690930"/>
        </pc:sldMkLst>
        <pc:spChg chg="mod">
          <ac:chgData name="C S, Swathi" userId="912b8661-c1df-486b-a89d-90348912fcbd" providerId="ADAL" clId="{A84FA3C0-EF3B-4D19-B7EF-C67BCE9C8096}" dt="2024-10-04T10:29:23.843" v="30" actId="207"/>
          <ac:spMkLst>
            <pc:docMk/>
            <pc:sldMk cId="252250691" sldId="2113690930"/>
            <ac:spMk id="4" creationId="{00000000-0000-0000-0000-000000000000}"/>
          </ac:spMkLst>
        </pc:spChg>
        <pc:grpChg chg="del">
          <ac:chgData name="C S, Swathi" userId="912b8661-c1df-486b-a89d-90348912fcbd" providerId="ADAL" clId="{A84FA3C0-EF3B-4D19-B7EF-C67BCE9C8096}" dt="2024-10-04T10:25:58.639" v="11" actId="478"/>
          <ac:grpSpMkLst>
            <pc:docMk/>
            <pc:sldMk cId="252250691" sldId="2113690930"/>
            <ac:grpSpMk id="26" creationId="{3F1AD240-FE93-BC6F-6806-8D1FA6E230E6}"/>
          </ac:grpSpMkLst>
        </pc:grpChg>
        <pc:picChg chg="add mod">
          <ac:chgData name="C S, Swathi" userId="912b8661-c1df-486b-a89d-90348912fcbd" providerId="ADAL" clId="{A84FA3C0-EF3B-4D19-B7EF-C67BCE9C8096}" dt="2024-10-04T10:27:31.187" v="24" actId="14100"/>
          <ac:picMkLst>
            <pc:docMk/>
            <pc:sldMk cId="252250691" sldId="2113690930"/>
            <ac:picMk id="1026" creationId="{DB34242A-4FED-6881-966E-B2716FC46E23}"/>
          </ac:picMkLst>
        </pc:picChg>
        <pc:picChg chg="add mod">
          <ac:chgData name="C S, Swathi" userId="912b8661-c1df-486b-a89d-90348912fcbd" providerId="ADAL" clId="{A84FA3C0-EF3B-4D19-B7EF-C67BCE9C8096}" dt="2024-10-04T10:27:41.166" v="26" actId="14100"/>
          <ac:picMkLst>
            <pc:docMk/>
            <pc:sldMk cId="252250691" sldId="2113690930"/>
            <ac:picMk id="1027" creationId="{EDB0E5B1-37D7-3177-16B6-167349CCF7E6}"/>
          </ac:picMkLst>
        </pc:picChg>
        <pc:picChg chg="add mod">
          <ac:chgData name="C S, Swathi" userId="912b8661-c1df-486b-a89d-90348912fcbd" providerId="ADAL" clId="{A84FA3C0-EF3B-4D19-B7EF-C67BCE9C8096}" dt="2024-10-04T10:28:34.368" v="27" actId="14100"/>
          <ac:picMkLst>
            <pc:docMk/>
            <pc:sldMk cId="252250691" sldId="2113690930"/>
            <ac:picMk id="1028" creationId="{EC13511E-299A-187F-ED72-7EBEE3A69563}"/>
          </ac:picMkLst>
        </pc:picChg>
      </pc:sldChg>
      <pc:sldChg chg="add">
        <pc:chgData name="C S, Swathi" userId="912b8661-c1df-486b-a89d-90348912fcbd" providerId="ADAL" clId="{A84FA3C0-EF3B-4D19-B7EF-C67BCE9C8096}" dt="2024-10-04T10:31:55.885" v="46"/>
        <pc:sldMkLst>
          <pc:docMk/>
          <pc:sldMk cId="2649302306" sldId="2113690931"/>
        </pc:sldMkLst>
      </pc:sldChg>
      <pc:sldChg chg="add">
        <pc:chgData name="C S, Swathi" userId="912b8661-c1df-486b-a89d-90348912fcbd" providerId="ADAL" clId="{A84FA3C0-EF3B-4D19-B7EF-C67BCE9C8096}" dt="2024-10-04T10:31:55.885" v="46"/>
        <pc:sldMkLst>
          <pc:docMk/>
          <pc:sldMk cId="325722193" sldId="2113690934"/>
        </pc:sldMkLst>
      </pc:sldChg>
      <pc:sldChg chg="del">
        <pc:chgData name="C S, Swathi" userId="912b8661-c1df-486b-a89d-90348912fcbd" providerId="ADAL" clId="{A84FA3C0-EF3B-4D19-B7EF-C67BCE9C8096}" dt="2024-10-04T10:35:30.312" v="62" actId="47"/>
        <pc:sldMkLst>
          <pc:docMk/>
          <pc:sldMk cId="1936360689" sldId="2113690935"/>
        </pc:sldMkLst>
      </pc:sldChg>
      <pc:sldChg chg="add">
        <pc:chgData name="C S, Swathi" userId="912b8661-c1df-486b-a89d-90348912fcbd" providerId="ADAL" clId="{A84FA3C0-EF3B-4D19-B7EF-C67BCE9C8096}" dt="2024-10-04T10:31:55.885" v="46"/>
        <pc:sldMkLst>
          <pc:docMk/>
          <pc:sldMk cId="2362790956" sldId="2113690936"/>
        </pc:sldMkLst>
      </pc:sldChg>
      <pc:sldChg chg="ord">
        <pc:chgData name="C S, Swathi" userId="912b8661-c1df-486b-a89d-90348912fcbd" providerId="ADAL" clId="{A84FA3C0-EF3B-4D19-B7EF-C67BCE9C8096}" dt="2024-10-04T10:32:19.894" v="50"/>
        <pc:sldMkLst>
          <pc:docMk/>
          <pc:sldMk cId="2257152424" sldId="2113690939"/>
        </pc:sldMkLst>
      </pc:sldChg>
      <pc:sldChg chg="modSp add mod">
        <pc:chgData name="C S, Swathi" userId="912b8661-c1df-486b-a89d-90348912fcbd" providerId="ADAL" clId="{A84FA3C0-EF3B-4D19-B7EF-C67BCE9C8096}" dt="2024-10-04T10:44:17.055" v="89" actId="14100"/>
        <pc:sldMkLst>
          <pc:docMk/>
          <pc:sldMk cId="1883627210" sldId="2113690941"/>
        </pc:sldMkLst>
        <pc:spChg chg="mod">
          <ac:chgData name="C S, Swathi" userId="912b8661-c1df-486b-a89d-90348912fcbd" providerId="ADAL" clId="{A84FA3C0-EF3B-4D19-B7EF-C67BCE9C8096}" dt="2024-10-04T10:44:17.055" v="89" actId="14100"/>
          <ac:spMkLst>
            <pc:docMk/>
            <pc:sldMk cId="1883627210" sldId="2113690941"/>
            <ac:spMk id="3" creationId="{4129AF30-C5F2-9EEA-D979-141546174043}"/>
          </ac:spMkLst>
        </pc:spChg>
      </pc:sldChg>
      <pc:sldChg chg="del">
        <pc:chgData name="C S, Swathi" userId="912b8661-c1df-486b-a89d-90348912fcbd" providerId="ADAL" clId="{A84FA3C0-EF3B-4D19-B7EF-C67BCE9C8096}" dt="2024-10-04T10:32:26.656" v="51" actId="47"/>
        <pc:sldMkLst>
          <pc:docMk/>
          <pc:sldMk cId="3492176245" sldId="2113690945"/>
        </pc:sldMkLst>
      </pc:sldChg>
      <pc:sldChg chg="del">
        <pc:chgData name="C S, Swathi" userId="912b8661-c1df-486b-a89d-90348912fcbd" providerId="ADAL" clId="{A84FA3C0-EF3B-4D19-B7EF-C67BCE9C8096}" dt="2024-10-04T10:32:34.233" v="54" actId="47"/>
        <pc:sldMkLst>
          <pc:docMk/>
          <pc:sldMk cId="3374926093" sldId="2147470247"/>
        </pc:sldMkLst>
      </pc:sldChg>
      <pc:sldChg chg="addSp delSp modSp mod">
        <pc:chgData name="C S, Swathi" userId="912b8661-c1df-486b-a89d-90348912fcbd" providerId="ADAL" clId="{A84FA3C0-EF3B-4D19-B7EF-C67BCE9C8096}" dt="2024-10-04T10:30:46.929" v="45" actId="14100"/>
        <pc:sldMkLst>
          <pc:docMk/>
          <pc:sldMk cId="3824697167" sldId="2147470248"/>
        </pc:sldMkLst>
        <pc:spChg chg="mod">
          <ac:chgData name="C S, Swathi" userId="912b8661-c1df-486b-a89d-90348912fcbd" providerId="ADAL" clId="{A84FA3C0-EF3B-4D19-B7EF-C67BCE9C8096}" dt="2024-10-04T10:30:38.555" v="43" actId="14100"/>
          <ac:spMkLst>
            <pc:docMk/>
            <pc:sldMk cId="3824697167" sldId="2147470248"/>
            <ac:spMk id="21" creationId="{AB218CDF-C511-4933-B96E-F4570822AED8}"/>
          </ac:spMkLst>
        </pc:spChg>
        <pc:spChg chg="mod">
          <ac:chgData name="C S, Swathi" userId="912b8661-c1df-486b-a89d-90348912fcbd" providerId="ADAL" clId="{A84FA3C0-EF3B-4D19-B7EF-C67BCE9C8096}" dt="2024-10-04T10:29:32.634" v="31" actId="207"/>
          <ac:spMkLst>
            <pc:docMk/>
            <pc:sldMk cId="3824697167" sldId="2147470248"/>
            <ac:spMk id="31" creationId="{B779FE8E-423F-6392-8F81-1CB64D4E864C}"/>
          </ac:spMkLst>
        </pc:spChg>
        <pc:picChg chg="del">
          <ac:chgData name="C S, Swathi" userId="912b8661-c1df-486b-a89d-90348912fcbd" providerId="ADAL" clId="{A84FA3C0-EF3B-4D19-B7EF-C67BCE9C8096}" dt="2024-10-04T10:28:57.161" v="28" actId="478"/>
          <ac:picMkLst>
            <pc:docMk/>
            <pc:sldMk cId="3824697167" sldId="2147470248"/>
            <ac:picMk id="11" creationId="{AD58ABEB-E87D-9790-F125-FF516AB5147B}"/>
          </ac:picMkLst>
        </pc:picChg>
        <pc:picChg chg="add mod">
          <ac:chgData name="C S, Swathi" userId="912b8661-c1df-486b-a89d-90348912fcbd" providerId="ADAL" clId="{A84FA3C0-EF3B-4D19-B7EF-C67BCE9C8096}" dt="2024-10-04T10:30:43.340" v="44" actId="1076"/>
          <ac:picMkLst>
            <pc:docMk/>
            <pc:sldMk cId="3824697167" sldId="2147470248"/>
            <ac:picMk id="2050" creationId="{1156E2E9-A669-D9E7-A3AB-B447719AB352}"/>
          </ac:picMkLst>
        </pc:picChg>
        <pc:picChg chg="add mod">
          <ac:chgData name="C S, Swathi" userId="912b8661-c1df-486b-a89d-90348912fcbd" providerId="ADAL" clId="{A84FA3C0-EF3B-4D19-B7EF-C67BCE9C8096}" dt="2024-10-04T10:30:46.929" v="45" actId="14100"/>
          <ac:picMkLst>
            <pc:docMk/>
            <pc:sldMk cId="3824697167" sldId="2147470248"/>
            <ac:picMk id="2052" creationId="{85DF90F2-DA44-C18D-F731-5BC4153EFAD7}"/>
          </ac:picMkLst>
        </pc:picChg>
      </pc:sldChg>
      <pc:sldChg chg="del">
        <pc:chgData name="C S, Swathi" userId="912b8661-c1df-486b-a89d-90348912fcbd" providerId="ADAL" clId="{A84FA3C0-EF3B-4D19-B7EF-C67BCE9C8096}" dt="2024-10-04T10:32:34.233" v="54" actId="47"/>
        <pc:sldMkLst>
          <pc:docMk/>
          <pc:sldMk cId="311515194" sldId="2147470251"/>
        </pc:sldMkLst>
      </pc:sldChg>
      <pc:sldChg chg="del">
        <pc:chgData name="C S, Swathi" userId="912b8661-c1df-486b-a89d-90348912fcbd" providerId="ADAL" clId="{A84FA3C0-EF3B-4D19-B7EF-C67BCE9C8096}" dt="2024-10-04T10:32:34.233" v="54" actId="47"/>
        <pc:sldMkLst>
          <pc:docMk/>
          <pc:sldMk cId="1009035796" sldId="2147470252"/>
        </pc:sldMkLst>
      </pc:sldChg>
      <pc:sldChg chg="del">
        <pc:chgData name="C S, Swathi" userId="912b8661-c1df-486b-a89d-90348912fcbd" providerId="ADAL" clId="{A84FA3C0-EF3B-4D19-B7EF-C67BCE9C8096}" dt="2024-10-04T10:32:39.510" v="55" actId="47"/>
        <pc:sldMkLst>
          <pc:docMk/>
          <pc:sldMk cId="783858143" sldId="2147470389"/>
        </pc:sldMkLst>
      </pc:sldChg>
      <pc:sldChg chg="del">
        <pc:chgData name="C S, Swathi" userId="912b8661-c1df-486b-a89d-90348912fcbd" providerId="ADAL" clId="{A84FA3C0-EF3B-4D19-B7EF-C67BCE9C8096}" dt="2024-10-04T10:32:28.980" v="53" actId="47"/>
        <pc:sldMkLst>
          <pc:docMk/>
          <pc:sldMk cId="942512005" sldId="2147472826"/>
        </pc:sldMkLst>
      </pc:sldChg>
      <pc:sldChg chg="del">
        <pc:chgData name="C S, Swathi" userId="912b8661-c1df-486b-a89d-90348912fcbd" providerId="ADAL" clId="{A84FA3C0-EF3B-4D19-B7EF-C67BCE9C8096}" dt="2024-10-04T10:32:39.510" v="55" actId="47"/>
        <pc:sldMkLst>
          <pc:docMk/>
          <pc:sldMk cId="813329320" sldId="2147472827"/>
        </pc:sldMkLst>
      </pc:sldChg>
      <pc:sldChg chg="del">
        <pc:chgData name="C S, Swathi" userId="912b8661-c1df-486b-a89d-90348912fcbd" providerId="ADAL" clId="{A84FA3C0-EF3B-4D19-B7EF-C67BCE9C8096}" dt="2024-10-04T10:40:06.610" v="71" actId="47"/>
        <pc:sldMkLst>
          <pc:docMk/>
          <pc:sldMk cId="2194245386" sldId="2147472828"/>
        </pc:sldMkLst>
      </pc:sldChg>
      <pc:sldChg chg="del">
        <pc:chgData name="C S, Swathi" userId="912b8661-c1df-486b-a89d-90348912fcbd" providerId="ADAL" clId="{A84FA3C0-EF3B-4D19-B7EF-C67BCE9C8096}" dt="2024-10-04T10:40:11.696" v="72" actId="47"/>
        <pc:sldMkLst>
          <pc:docMk/>
          <pc:sldMk cId="974220488" sldId="2147472829"/>
        </pc:sldMkLst>
      </pc:sldChg>
      <pc:sldChg chg="del">
        <pc:chgData name="C S, Swathi" userId="912b8661-c1df-486b-a89d-90348912fcbd" providerId="ADAL" clId="{A84FA3C0-EF3B-4D19-B7EF-C67BCE9C8096}" dt="2024-10-04T10:35:15.946" v="60" actId="47"/>
        <pc:sldMkLst>
          <pc:docMk/>
          <pc:sldMk cId="881202475" sldId="2147472830"/>
        </pc:sldMkLst>
      </pc:sldChg>
      <pc:sldChg chg="del">
        <pc:chgData name="C S, Swathi" userId="912b8661-c1df-486b-a89d-90348912fcbd" providerId="ADAL" clId="{A84FA3C0-EF3B-4D19-B7EF-C67BCE9C8096}" dt="2024-10-04T10:33:01.631" v="56" actId="47"/>
        <pc:sldMkLst>
          <pc:docMk/>
          <pc:sldMk cId="667293332" sldId="2147472833"/>
        </pc:sldMkLst>
      </pc:sldChg>
      <pc:sldChg chg="del">
        <pc:chgData name="C S, Swathi" userId="912b8661-c1df-486b-a89d-90348912fcbd" providerId="ADAL" clId="{A84FA3C0-EF3B-4D19-B7EF-C67BCE9C8096}" dt="2024-10-04T10:33:02.875" v="57" actId="47"/>
        <pc:sldMkLst>
          <pc:docMk/>
          <pc:sldMk cId="2251525651" sldId="2147472834"/>
        </pc:sldMkLst>
      </pc:sldChg>
      <pc:sldChg chg="modSp del mod">
        <pc:chgData name="C S, Swathi" userId="912b8661-c1df-486b-a89d-90348912fcbd" providerId="ADAL" clId="{A84FA3C0-EF3B-4D19-B7EF-C67BCE9C8096}" dt="2024-10-04T10:44:06.185" v="86" actId="2696"/>
        <pc:sldMkLst>
          <pc:docMk/>
          <pc:sldMk cId="1409320495" sldId="2147472837"/>
        </pc:sldMkLst>
        <pc:spChg chg="mod">
          <ac:chgData name="C S, Swathi" userId="912b8661-c1df-486b-a89d-90348912fcbd" providerId="ADAL" clId="{A84FA3C0-EF3B-4D19-B7EF-C67BCE9C8096}" dt="2024-10-04T10:25:10.726" v="10" actId="20577"/>
          <ac:spMkLst>
            <pc:docMk/>
            <pc:sldMk cId="1409320495" sldId="2147472837"/>
            <ac:spMk id="2" creationId="{76757B79-F4FA-5D63-E801-5A997856118C}"/>
          </ac:spMkLst>
        </pc:spChg>
      </pc:sldChg>
      <pc:sldChg chg="modSp mod">
        <pc:chgData name="C S, Swathi" userId="912b8661-c1df-486b-a89d-90348912fcbd" providerId="ADAL" clId="{A84FA3C0-EF3B-4D19-B7EF-C67BCE9C8096}" dt="2024-10-04T10:33:30.816" v="59" actId="14100"/>
        <pc:sldMkLst>
          <pc:docMk/>
          <pc:sldMk cId="232871474" sldId="2147472838"/>
        </pc:sldMkLst>
        <pc:picChg chg="mod">
          <ac:chgData name="C S, Swathi" userId="912b8661-c1df-486b-a89d-90348912fcbd" providerId="ADAL" clId="{A84FA3C0-EF3B-4D19-B7EF-C67BCE9C8096}" dt="2024-10-04T10:33:30.816" v="59" actId="14100"/>
          <ac:picMkLst>
            <pc:docMk/>
            <pc:sldMk cId="232871474" sldId="2147472838"/>
            <ac:picMk id="7" creationId="{0A04B8EA-E90F-1F52-8D22-41FB96CA2241}"/>
          </ac:picMkLst>
        </pc:picChg>
      </pc:sldChg>
      <pc:sldChg chg="ord">
        <pc:chgData name="C S, Swathi" userId="912b8661-c1df-486b-a89d-90348912fcbd" providerId="ADAL" clId="{A84FA3C0-EF3B-4D19-B7EF-C67BCE9C8096}" dt="2024-10-04T10:39:52.784" v="69"/>
        <pc:sldMkLst>
          <pc:docMk/>
          <pc:sldMk cId="1614712994" sldId="2147472839"/>
        </pc:sldMkLst>
      </pc:sldChg>
      <pc:sldChg chg="add">
        <pc:chgData name="C S, Swathi" userId="912b8661-c1df-486b-a89d-90348912fcbd" providerId="ADAL" clId="{A84FA3C0-EF3B-4D19-B7EF-C67BCE9C8096}" dt="2024-10-04T10:31:55.885" v="46"/>
        <pc:sldMkLst>
          <pc:docMk/>
          <pc:sldMk cId="3787961532" sldId="2147472840"/>
        </pc:sldMkLst>
      </pc:sldChg>
      <pc:sldChg chg="modSp add mod">
        <pc:chgData name="C S, Swathi" userId="912b8661-c1df-486b-a89d-90348912fcbd" providerId="ADAL" clId="{A84FA3C0-EF3B-4D19-B7EF-C67BCE9C8096}" dt="2024-10-04T10:41:24.372" v="80" actId="207"/>
        <pc:sldMkLst>
          <pc:docMk/>
          <pc:sldMk cId="775510336" sldId="2147472841"/>
        </pc:sldMkLst>
        <pc:spChg chg="mod">
          <ac:chgData name="C S, Swathi" userId="912b8661-c1df-486b-a89d-90348912fcbd" providerId="ADAL" clId="{A84FA3C0-EF3B-4D19-B7EF-C67BCE9C8096}" dt="2024-10-04T10:41:24.372" v="80" actId="207"/>
          <ac:spMkLst>
            <pc:docMk/>
            <pc:sldMk cId="775510336" sldId="2147472841"/>
            <ac:spMk id="6" creationId="{76DE7E5B-D36B-48F7-82B1-837DECB7CEA7}"/>
          </ac:spMkLst>
        </pc:spChg>
        <pc:picChg chg="mod">
          <ac:chgData name="C S, Swathi" userId="912b8661-c1df-486b-a89d-90348912fcbd" providerId="ADAL" clId="{A84FA3C0-EF3B-4D19-B7EF-C67BCE9C8096}" dt="2024-10-04T10:40:23.109" v="74" actId="14100"/>
          <ac:picMkLst>
            <pc:docMk/>
            <pc:sldMk cId="775510336" sldId="2147472841"/>
            <ac:picMk id="7" creationId="{64C7F2C8-EE82-4657-83F2-CBE9513D6217}"/>
          </ac:picMkLst>
        </pc:picChg>
      </pc:sldChg>
      <pc:sldMasterChg chg="delSldLayout">
        <pc:chgData name="C S, Swathi" userId="912b8661-c1df-486b-a89d-90348912fcbd" providerId="ADAL" clId="{A84FA3C0-EF3B-4D19-B7EF-C67BCE9C8096}" dt="2024-10-04T10:44:06.185" v="86" actId="2696"/>
        <pc:sldMasterMkLst>
          <pc:docMk/>
          <pc:sldMasterMk cId="1987436075" sldId="2147484233"/>
        </pc:sldMasterMkLst>
        <pc:sldLayoutChg chg="del">
          <pc:chgData name="C S, Swathi" userId="912b8661-c1df-486b-a89d-90348912fcbd" providerId="ADAL" clId="{A84FA3C0-EF3B-4D19-B7EF-C67BCE9C8096}" dt="2024-10-04T10:44:06.185" v="86" actId="2696"/>
          <pc:sldLayoutMkLst>
            <pc:docMk/>
            <pc:sldMasterMk cId="1987436075" sldId="2147484233"/>
            <pc:sldLayoutMk cId="3873110968" sldId="2147484266"/>
          </pc:sldLayoutMkLst>
        </pc:sldLayoutChg>
      </pc:sldMasterChg>
    </pc:docChg>
  </pc:docChgLst>
  <pc:docChgLst>
    <pc:chgData name="C S, Swathi" userId="912b8661-c1df-486b-a89d-90348912fcbd" providerId="ADAL" clId="{B0163A7E-6269-4523-A605-C66235EA6BBE}"/>
    <pc:docChg chg="addSld modSld">
      <pc:chgData name="C S, Swathi" userId="912b8661-c1df-486b-a89d-90348912fcbd" providerId="ADAL" clId="{B0163A7E-6269-4523-A605-C66235EA6BBE}" dt="2024-10-10T10:51:33.351" v="2" actId="20577"/>
      <pc:docMkLst>
        <pc:docMk/>
      </pc:docMkLst>
      <pc:sldChg chg="modSp mod">
        <pc:chgData name="C S, Swathi" userId="912b8661-c1df-486b-a89d-90348912fcbd" providerId="ADAL" clId="{B0163A7E-6269-4523-A605-C66235EA6BBE}" dt="2024-10-10T10:51:33.351" v="2" actId="20577"/>
        <pc:sldMkLst>
          <pc:docMk/>
          <pc:sldMk cId="3147646353" sldId="6046"/>
        </pc:sldMkLst>
        <pc:spChg chg="mod">
          <ac:chgData name="C S, Swathi" userId="912b8661-c1df-486b-a89d-90348912fcbd" providerId="ADAL" clId="{B0163A7E-6269-4523-A605-C66235EA6BBE}" dt="2024-10-10T10:51:33.351" v="2" actId="20577"/>
          <ac:spMkLst>
            <pc:docMk/>
            <pc:sldMk cId="3147646353" sldId="6046"/>
            <ac:spMk id="2" creationId="{4F4DD43D-0CC8-442D-AEBC-8140C8BB6501}"/>
          </ac:spMkLst>
        </pc:spChg>
      </pc:sldChg>
      <pc:sldChg chg="add">
        <pc:chgData name="C S, Swathi" userId="912b8661-c1df-486b-a89d-90348912fcbd" providerId="ADAL" clId="{B0163A7E-6269-4523-A605-C66235EA6BBE}" dt="2024-10-10T10:49:48.617" v="0"/>
        <pc:sldMkLst>
          <pc:docMk/>
          <pc:sldMk cId="2234976707" sldId="2113690942"/>
        </pc:sldMkLst>
      </pc:sldChg>
      <pc:sldChg chg="add">
        <pc:chgData name="C S, Swathi" userId="912b8661-c1df-486b-a89d-90348912fcbd" providerId="ADAL" clId="{B0163A7E-6269-4523-A605-C66235EA6BBE}" dt="2024-10-10T10:49:48.617" v="0"/>
        <pc:sldMkLst>
          <pc:docMk/>
          <pc:sldMk cId="739164240" sldId="2113690947"/>
        </pc:sldMkLst>
      </pc:sldChg>
    </pc:docChg>
  </pc:docChgLst>
  <pc:docChgLst>
    <pc:chgData name="C S, Swathi" userId="912b8661-c1df-486b-a89d-90348912fcbd" providerId="ADAL" clId="{F3822EFC-2EF6-487E-9AF6-E6ECAACEADE0}"/>
    <pc:docChg chg="undo custSel addSld delSld modSld sldOrd">
      <pc:chgData name="C S, Swathi" userId="912b8661-c1df-486b-a89d-90348912fcbd" providerId="ADAL" clId="{F3822EFC-2EF6-487E-9AF6-E6ECAACEADE0}" dt="2024-09-30T10:37:09.576" v="165" actId="208"/>
      <pc:docMkLst>
        <pc:docMk/>
      </pc:docMkLst>
      <pc:sldChg chg="modSp mod">
        <pc:chgData name="C S, Swathi" userId="912b8661-c1df-486b-a89d-90348912fcbd" providerId="ADAL" clId="{F3822EFC-2EF6-487E-9AF6-E6ECAACEADE0}" dt="2024-09-30T05:06:37.689" v="3" actId="20577"/>
        <pc:sldMkLst>
          <pc:docMk/>
          <pc:sldMk cId="1808635725" sldId="260"/>
        </pc:sldMkLst>
        <pc:spChg chg="mod">
          <ac:chgData name="C S, Swathi" userId="912b8661-c1df-486b-a89d-90348912fcbd" providerId="ADAL" clId="{F3822EFC-2EF6-487E-9AF6-E6ECAACEADE0}" dt="2024-09-30T05:06:37.689" v="3" actId="20577"/>
          <ac:spMkLst>
            <pc:docMk/>
            <pc:sldMk cId="1808635725" sldId="260"/>
            <ac:spMk id="3" creationId="{143DBC8B-FF70-423E-AE3E-988A9928E71A}"/>
          </ac:spMkLst>
        </pc:spChg>
      </pc:sldChg>
      <pc:sldChg chg="modSp add mod">
        <pc:chgData name="C S, Swathi" userId="912b8661-c1df-486b-a89d-90348912fcbd" providerId="ADAL" clId="{F3822EFC-2EF6-487E-9AF6-E6ECAACEADE0}" dt="2024-09-30T10:36:29.486" v="162" actId="207"/>
        <pc:sldMkLst>
          <pc:docMk/>
          <pc:sldMk cId="3957190528" sldId="285"/>
        </pc:sldMkLst>
        <pc:spChg chg="mod">
          <ac:chgData name="C S, Swathi" userId="912b8661-c1df-486b-a89d-90348912fcbd" providerId="ADAL" clId="{F3822EFC-2EF6-487E-9AF6-E6ECAACEADE0}" dt="2024-09-30T10:36:29.486" v="162" actId="207"/>
          <ac:spMkLst>
            <pc:docMk/>
            <pc:sldMk cId="3957190528" sldId="285"/>
            <ac:spMk id="71" creationId="{976B4A67-213D-DDA9-90D3-C38CF9A17334}"/>
          </ac:spMkLst>
        </pc:spChg>
        <pc:graphicFrameChg chg="mod modGraphic">
          <ac:chgData name="C S, Swathi" userId="912b8661-c1df-486b-a89d-90348912fcbd" providerId="ADAL" clId="{F3822EFC-2EF6-487E-9AF6-E6ECAACEADE0}" dt="2024-09-30T10:36:07.111" v="160" actId="12385"/>
          <ac:graphicFrameMkLst>
            <pc:docMk/>
            <pc:sldMk cId="3957190528" sldId="285"/>
            <ac:graphicFrameMk id="4" creationId="{F03DCF11-7697-4EA5-BE04-7FCA510F7F3C}"/>
          </ac:graphicFrameMkLst>
        </pc:graphicFrameChg>
      </pc:sldChg>
      <pc:sldChg chg="modSp add del mod">
        <pc:chgData name="C S, Swathi" userId="912b8661-c1df-486b-a89d-90348912fcbd" providerId="ADAL" clId="{F3822EFC-2EF6-487E-9AF6-E6ECAACEADE0}" dt="2024-09-30T10:35:59.718" v="159" actId="2696"/>
        <pc:sldMkLst>
          <pc:docMk/>
          <pc:sldMk cId="4194732328" sldId="321"/>
        </pc:sldMkLst>
        <pc:spChg chg="mod">
          <ac:chgData name="C S, Swathi" userId="912b8661-c1df-486b-a89d-90348912fcbd" providerId="ADAL" clId="{F3822EFC-2EF6-487E-9AF6-E6ECAACEADE0}" dt="2024-09-30T10:35:54.109" v="157" actId="21"/>
          <ac:spMkLst>
            <pc:docMk/>
            <pc:sldMk cId="4194732328" sldId="321"/>
            <ac:spMk id="6" creationId="{00000000-0000-0000-0000-000000000000}"/>
          </ac:spMkLst>
        </pc:spChg>
      </pc:sldChg>
      <pc:sldChg chg="add">
        <pc:chgData name="C S, Swathi" userId="912b8661-c1df-486b-a89d-90348912fcbd" providerId="ADAL" clId="{F3822EFC-2EF6-487E-9AF6-E6ECAACEADE0}" dt="2024-09-30T10:08:56.972" v="153"/>
        <pc:sldMkLst>
          <pc:docMk/>
          <pc:sldMk cId="1220688348" sldId="5548"/>
        </pc:sldMkLst>
      </pc:sldChg>
      <pc:sldChg chg="add">
        <pc:chgData name="C S, Swathi" userId="912b8661-c1df-486b-a89d-90348912fcbd" providerId="ADAL" clId="{F3822EFC-2EF6-487E-9AF6-E6ECAACEADE0}" dt="2024-09-30T10:08:56.972" v="153"/>
        <pc:sldMkLst>
          <pc:docMk/>
          <pc:sldMk cId="1950541493" sldId="2113690887"/>
        </pc:sldMkLst>
      </pc:sldChg>
      <pc:sldChg chg="modSp add mod">
        <pc:chgData name="C S, Swathi" userId="912b8661-c1df-486b-a89d-90348912fcbd" providerId="ADAL" clId="{F3822EFC-2EF6-487E-9AF6-E6ECAACEADE0}" dt="2024-09-30T10:36:59.589" v="164" actId="207"/>
        <pc:sldMkLst>
          <pc:docMk/>
          <pc:sldMk cId="2527802627" sldId="2113690889"/>
        </pc:sldMkLst>
        <pc:spChg chg="mod">
          <ac:chgData name="C S, Swathi" userId="912b8661-c1df-486b-a89d-90348912fcbd" providerId="ADAL" clId="{F3822EFC-2EF6-487E-9AF6-E6ECAACEADE0}" dt="2024-09-30T10:36:59.589" v="164" actId="207"/>
          <ac:spMkLst>
            <pc:docMk/>
            <pc:sldMk cId="2527802627" sldId="2113690889"/>
            <ac:spMk id="22" creationId="{82428DB0-F9F8-EC89-B5B1-D11B337569A0}"/>
          </ac:spMkLst>
        </pc:spChg>
      </pc:sldChg>
      <pc:sldChg chg="del">
        <pc:chgData name="C S, Swathi" userId="912b8661-c1df-486b-a89d-90348912fcbd" providerId="ADAL" clId="{F3822EFC-2EF6-487E-9AF6-E6ECAACEADE0}" dt="2024-09-30T04:54:27.372" v="0" actId="2696"/>
        <pc:sldMkLst>
          <pc:docMk/>
          <pc:sldMk cId="3715534526" sldId="2113690937"/>
        </pc:sldMkLst>
      </pc:sldChg>
      <pc:sldChg chg="modSp add mod">
        <pc:chgData name="C S, Swathi" userId="912b8661-c1df-486b-a89d-90348912fcbd" providerId="ADAL" clId="{F3822EFC-2EF6-487E-9AF6-E6ECAACEADE0}" dt="2024-09-30T10:36:51.912" v="163" actId="208"/>
        <pc:sldMkLst>
          <pc:docMk/>
          <pc:sldMk cId="2194245386" sldId="2147472828"/>
        </pc:sldMkLst>
        <pc:spChg chg="mod">
          <ac:chgData name="C S, Swathi" userId="912b8661-c1df-486b-a89d-90348912fcbd" providerId="ADAL" clId="{F3822EFC-2EF6-487E-9AF6-E6ECAACEADE0}" dt="2024-09-30T10:36:51.912" v="163" actId="208"/>
          <ac:spMkLst>
            <pc:docMk/>
            <pc:sldMk cId="2194245386" sldId="2147472828"/>
            <ac:spMk id="53" creationId="{C28556C6-8119-D3E1-909D-E9F32CB6F758}"/>
          </ac:spMkLst>
        </pc:spChg>
      </pc:sldChg>
      <pc:sldChg chg="modSp add mod">
        <pc:chgData name="C S, Swathi" userId="912b8661-c1df-486b-a89d-90348912fcbd" providerId="ADAL" clId="{F3822EFC-2EF6-487E-9AF6-E6ECAACEADE0}" dt="2024-09-30T10:37:09.576" v="165" actId="208"/>
        <pc:sldMkLst>
          <pc:docMk/>
          <pc:sldMk cId="974220488" sldId="2147472829"/>
        </pc:sldMkLst>
        <pc:spChg chg="mod">
          <ac:chgData name="C S, Swathi" userId="912b8661-c1df-486b-a89d-90348912fcbd" providerId="ADAL" clId="{F3822EFC-2EF6-487E-9AF6-E6ECAACEADE0}" dt="2024-09-30T10:37:09.576" v="165" actId="208"/>
          <ac:spMkLst>
            <pc:docMk/>
            <pc:sldMk cId="974220488" sldId="2147472829"/>
            <ac:spMk id="4" creationId="{CB77549A-5AE1-D192-B2FB-CC85563E9BA4}"/>
          </ac:spMkLst>
        </pc:spChg>
      </pc:sldChg>
      <pc:sldChg chg="add">
        <pc:chgData name="C S, Swathi" userId="912b8661-c1df-486b-a89d-90348912fcbd" providerId="ADAL" clId="{F3822EFC-2EF6-487E-9AF6-E6ECAACEADE0}" dt="2024-09-30T10:08:56.972" v="153"/>
        <pc:sldMkLst>
          <pc:docMk/>
          <pc:sldMk cId="881202475" sldId="2147472830"/>
        </pc:sldMkLst>
      </pc:sldChg>
      <pc:sldChg chg="ord">
        <pc:chgData name="C S, Swathi" userId="912b8661-c1df-486b-a89d-90348912fcbd" providerId="ADAL" clId="{F3822EFC-2EF6-487E-9AF6-E6ECAACEADE0}" dt="2024-09-30T04:54:29.648" v="2"/>
        <pc:sldMkLst>
          <pc:docMk/>
          <pc:sldMk cId="1211141547" sldId="2147472831"/>
        </pc:sldMkLst>
      </pc:sldChg>
      <pc:sldChg chg="addSp delSp modSp new mod">
        <pc:chgData name="C S, Swathi" userId="912b8661-c1df-486b-a89d-90348912fcbd" providerId="ADAL" clId="{F3822EFC-2EF6-487E-9AF6-E6ECAACEADE0}" dt="2024-09-30T07:16:16.885" v="152" actId="14100"/>
        <pc:sldMkLst>
          <pc:docMk/>
          <pc:sldMk cId="232871474" sldId="2147472838"/>
        </pc:sldMkLst>
        <pc:spChg chg="del mod">
          <ac:chgData name="C S, Swathi" userId="912b8661-c1df-486b-a89d-90348912fcbd" providerId="ADAL" clId="{F3822EFC-2EF6-487E-9AF6-E6ECAACEADE0}" dt="2024-09-30T06:33:27.696" v="142" actId="478"/>
          <ac:spMkLst>
            <pc:docMk/>
            <pc:sldMk cId="232871474" sldId="2147472838"/>
            <ac:spMk id="2" creationId="{7BA122F9-2BD6-B9B7-AA6A-7E644BFCB208}"/>
          </ac:spMkLst>
        </pc:spChg>
        <pc:spChg chg="mod">
          <ac:chgData name="C S, Swathi" userId="912b8661-c1df-486b-a89d-90348912fcbd" providerId="ADAL" clId="{F3822EFC-2EF6-487E-9AF6-E6ECAACEADE0}" dt="2024-09-30T06:20:12.795" v="29" actId="20577"/>
          <ac:spMkLst>
            <pc:docMk/>
            <pc:sldMk cId="232871474" sldId="2147472838"/>
            <ac:spMk id="3" creationId="{A6059CE9-95C6-38F0-1C20-BFF01F56FEDF}"/>
          </ac:spMkLst>
        </pc:spChg>
        <pc:spChg chg="mod">
          <ac:chgData name="C S, Swathi" userId="912b8661-c1df-486b-a89d-90348912fcbd" providerId="ADAL" clId="{F3822EFC-2EF6-487E-9AF6-E6ECAACEADE0}" dt="2024-09-30T06:20:07.224" v="21" actId="20577"/>
          <ac:spMkLst>
            <pc:docMk/>
            <pc:sldMk cId="232871474" sldId="2147472838"/>
            <ac:spMk id="4" creationId="{03B917AC-B49E-E73F-8C2A-773C159FCAD2}"/>
          </ac:spMkLst>
        </pc:spChg>
        <pc:spChg chg="add mod">
          <ac:chgData name="C S, Swathi" userId="912b8661-c1df-486b-a89d-90348912fcbd" providerId="ADAL" clId="{F3822EFC-2EF6-487E-9AF6-E6ECAACEADE0}" dt="2024-09-30T07:16:13.057" v="151" actId="14100"/>
          <ac:spMkLst>
            <pc:docMk/>
            <pc:sldMk cId="232871474" sldId="2147472838"/>
            <ac:spMk id="8" creationId="{F4DFC0AF-3E0D-D065-68E2-93DE96A373CB}"/>
          </ac:spMkLst>
        </pc:spChg>
        <pc:spChg chg="add mod">
          <ac:chgData name="C S, Swathi" userId="912b8661-c1df-486b-a89d-90348912fcbd" providerId="ADAL" clId="{F3822EFC-2EF6-487E-9AF6-E6ECAACEADE0}" dt="2024-09-30T06:33:02.107" v="138" actId="1076"/>
          <ac:spMkLst>
            <pc:docMk/>
            <pc:sldMk cId="232871474" sldId="2147472838"/>
            <ac:spMk id="9" creationId="{7D82222F-9C4B-3D2F-183D-7A1F15733D53}"/>
          </ac:spMkLst>
        </pc:spChg>
        <pc:spChg chg="add mod">
          <ac:chgData name="C S, Swathi" userId="912b8661-c1df-486b-a89d-90348912fcbd" providerId="ADAL" clId="{F3822EFC-2EF6-487E-9AF6-E6ECAACEADE0}" dt="2024-09-30T07:16:16.885" v="152" actId="14100"/>
          <ac:spMkLst>
            <pc:docMk/>
            <pc:sldMk cId="232871474" sldId="2147472838"/>
            <ac:spMk id="10" creationId="{62D7C97E-64EA-7BF9-12FC-B08DEFCBB67D}"/>
          </ac:spMkLst>
        </pc:spChg>
        <pc:spChg chg="add mod">
          <ac:chgData name="C S, Swathi" userId="912b8661-c1df-486b-a89d-90348912fcbd" providerId="ADAL" clId="{F3822EFC-2EF6-487E-9AF6-E6ECAACEADE0}" dt="2024-09-30T06:32:48.284" v="136" actId="1076"/>
          <ac:spMkLst>
            <pc:docMk/>
            <pc:sldMk cId="232871474" sldId="2147472838"/>
            <ac:spMk id="11" creationId="{776EFEC4-2B9D-905B-C545-0376215E6657}"/>
          </ac:spMkLst>
        </pc:spChg>
        <pc:spChg chg="add mod">
          <ac:chgData name="C S, Swathi" userId="912b8661-c1df-486b-a89d-90348912fcbd" providerId="ADAL" clId="{F3822EFC-2EF6-487E-9AF6-E6ECAACEADE0}" dt="2024-09-30T07:16:10.092" v="150" actId="14100"/>
          <ac:spMkLst>
            <pc:docMk/>
            <pc:sldMk cId="232871474" sldId="2147472838"/>
            <ac:spMk id="12" creationId="{233A7F0C-0DC6-E825-D98F-AC5627A5FD84}"/>
          </ac:spMkLst>
        </pc:spChg>
        <pc:spChg chg="add mod">
          <ac:chgData name="C S, Swathi" userId="912b8661-c1df-486b-a89d-90348912fcbd" providerId="ADAL" clId="{F3822EFC-2EF6-487E-9AF6-E6ECAACEADE0}" dt="2024-09-30T06:32:55.740" v="137" actId="1076"/>
          <ac:spMkLst>
            <pc:docMk/>
            <pc:sldMk cId="232871474" sldId="2147472838"/>
            <ac:spMk id="13" creationId="{CCB18A18-EFDF-EA50-9CF6-AC90F686E7E6}"/>
          </ac:spMkLst>
        </pc:spChg>
        <pc:picChg chg="add mod">
          <ac:chgData name="C S, Swathi" userId="912b8661-c1df-486b-a89d-90348912fcbd" providerId="ADAL" clId="{F3822EFC-2EF6-487E-9AF6-E6ECAACEADE0}" dt="2024-09-30T07:16:05.170" v="149" actId="14100"/>
          <ac:picMkLst>
            <pc:docMk/>
            <pc:sldMk cId="232871474" sldId="2147472838"/>
            <ac:picMk id="7" creationId="{0A04B8EA-E90F-1F52-8D22-41FB96CA2241}"/>
          </ac:picMkLst>
        </pc:picChg>
      </pc:sldChg>
      <pc:sldChg chg="new del">
        <pc:chgData name="C S, Swathi" userId="912b8661-c1df-486b-a89d-90348912fcbd" providerId="ADAL" clId="{F3822EFC-2EF6-487E-9AF6-E6ECAACEADE0}" dt="2024-09-30T06:19:49.283" v="5" actId="680"/>
        <pc:sldMkLst>
          <pc:docMk/>
          <pc:sldMk cId="1448876765" sldId="2147472838"/>
        </pc:sldMkLst>
      </pc:sldChg>
      <pc:sldChg chg="modSp add mod">
        <pc:chgData name="C S, Swathi" userId="912b8661-c1df-486b-a89d-90348912fcbd" providerId="ADAL" clId="{F3822EFC-2EF6-487E-9AF6-E6ECAACEADE0}" dt="2024-09-30T10:35:57.073" v="158"/>
        <pc:sldMkLst>
          <pc:docMk/>
          <pc:sldMk cId="1614712994" sldId="2147472839"/>
        </pc:sldMkLst>
        <pc:spChg chg="mod">
          <ac:chgData name="C S, Swathi" userId="912b8661-c1df-486b-a89d-90348912fcbd" providerId="ADAL" clId="{F3822EFC-2EF6-487E-9AF6-E6ECAACEADE0}" dt="2024-09-30T10:35:57.073" v="158"/>
          <ac:spMkLst>
            <pc:docMk/>
            <pc:sldMk cId="1614712994" sldId="2147472839"/>
            <ac:spMk id="2" creationId="{C0759EC3-AE7A-CD63-1C15-8F24F8941041}"/>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94675" y="279807"/>
            <a:ext cx="4393055" cy="367959"/>
          </a:xfrm>
          <a:prstGeom prst="rect">
            <a:avLst/>
          </a:prstGeom>
        </p:spPr>
        <p:txBody>
          <a:bodyPr vert="horz" lIns="93324" tIns="46662" rIns="93324" bIns="46662" rtlCol="0"/>
          <a:lstStyle>
            <a:lvl1pPr algn="l">
              <a:defRPr sz="1200"/>
            </a:lvl1pPr>
          </a:lstStyle>
          <a:p>
            <a:endParaRPr lang="en-US" b="1"/>
          </a:p>
        </p:txBody>
      </p:sp>
      <p:sp>
        <p:nvSpPr>
          <p:cNvPr id="3" name="Date Placeholder 2"/>
          <p:cNvSpPr>
            <a:spLocks noGrp="1"/>
          </p:cNvSpPr>
          <p:nvPr>
            <p:ph type="dt" sz="quarter" idx="1"/>
          </p:nvPr>
        </p:nvSpPr>
        <p:spPr>
          <a:xfrm>
            <a:off x="494675" y="669145"/>
            <a:ext cx="4393055" cy="153245"/>
          </a:xfrm>
          <a:prstGeom prst="rect">
            <a:avLst/>
          </a:prstGeom>
        </p:spPr>
        <p:txBody>
          <a:bodyPr vert="horz" lIns="93324" tIns="0" rIns="93324" bIns="0" rtlCol="0">
            <a:noAutofit/>
          </a:bodyPr>
          <a:lstStyle>
            <a:lvl1pPr algn="r">
              <a:defRPr sz="1200"/>
            </a:lvl1pPr>
          </a:lstStyle>
          <a:p>
            <a:pPr algn="l"/>
            <a:fld id="{E7A8D578-5E90-413C-9512-130603CF2639}" type="datetimeFigureOut">
              <a:rPr lang="en-US" sz="1000" i="1"/>
              <a:pPr algn="l"/>
              <a:t>10/10/2024</a:t>
            </a:fld>
            <a:endParaRPr lang="en-US" sz="1000" i="1"/>
          </a:p>
        </p:txBody>
      </p:sp>
      <p:sp>
        <p:nvSpPr>
          <p:cNvPr id="4" name="Footer Placeholder 3"/>
          <p:cNvSpPr>
            <a:spLocks noGrp="1"/>
          </p:cNvSpPr>
          <p:nvPr>
            <p:ph type="ftr" sz="quarter" idx="2"/>
          </p:nvPr>
        </p:nvSpPr>
        <p:spPr>
          <a:xfrm>
            <a:off x="494679" y="8780243"/>
            <a:ext cx="2893517" cy="251346"/>
          </a:xfrm>
          <a:prstGeom prst="rect">
            <a:avLst/>
          </a:prstGeom>
        </p:spPr>
        <p:txBody>
          <a:bodyPr vert="horz" lIns="93324" tIns="46662" rIns="93324" bIns="46662" rtlCol="0" anchor="b"/>
          <a:lstStyle>
            <a:lvl1pPr algn="l">
              <a:defRPr sz="1200"/>
            </a:lvl1pPr>
          </a:lstStyle>
          <a:p>
            <a:endParaRPr lang="en-US" sz="1000"/>
          </a:p>
        </p:txBody>
      </p:sp>
      <p:sp>
        <p:nvSpPr>
          <p:cNvPr id="5" name="Slide Number Placeholder 4"/>
          <p:cNvSpPr>
            <a:spLocks noGrp="1"/>
          </p:cNvSpPr>
          <p:nvPr>
            <p:ph type="sldNum" sz="quarter" idx="3"/>
          </p:nvPr>
        </p:nvSpPr>
        <p:spPr>
          <a:xfrm>
            <a:off x="5306470" y="8780243"/>
            <a:ext cx="1221955" cy="251346"/>
          </a:xfrm>
          <a:prstGeom prst="rect">
            <a:avLst/>
          </a:prstGeom>
        </p:spPr>
        <p:txBody>
          <a:bodyPr vert="horz" lIns="93324" tIns="46662" rIns="93324" bIns="46662" rtlCol="0" anchor="b"/>
          <a:lstStyle>
            <a:lvl1pPr algn="r">
              <a:defRPr sz="1200"/>
            </a:lvl1pPr>
          </a:lstStyle>
          <a:p>
            <a:fld id="{6D32B792-199B-4EBF-B605-6F6C876EB442}" type="slidenum">
              <a:rPr lang="en-US" sz="1000"/>
              <a:t>‹#›</a:t>
            </a:fld>
            <a:endParaRPr lang="en-US" sz="1000"/>
          </a:p>
        </p:txBody>
      </p:sp>
      <p:pic>
        <p:nvPicPr>
          <p:cNvPr id="9" name="Graphic 8">
            <a:extLst>
              <a:ext uri="{FF2B5EF4-FFF2-40B4-BE49-F238E27FC236}">
                <a16:creationId xmlns:a16="http://schemas.microsoft.com/office/drawing/2014/main" id="{51AEB31D-785F-4037-AF55-C38B1E926C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14260" y="335950"/>
            <a:ext cx="1414165" cy="255669"/>
          </a:xfrm>
          <a:prstGeom prst="rect">
            <a:avLst/>
          </a:prstGeom>
        </p:spPr>
      </p:pic>
    </p:spTree>
    <p:extLst>
      <p:ext uri="{BB962C8B-B14F-4D97-AF65-F5344CB8AC3E}">
        <p14:creationId xmlns:p14="http://schemas.microsoft.com/office/powerpoint/2010/main" val="911502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9926" y="329698"/>
            <a:ext cx="4476874" cy="418910"/>
          </a:xfrm>
          <a:prstGeom prst="rect">
            <a:avLst/>
          </a:prstGeom>
        </p:spPr>
        <p:txBody>
          <a:bodyPr vert="horz" lIns="93324" tIns="46662" rIns="93324" bIns="46662" rtlCol="0"/>
          <a:lstStyle>
            <a:lvl1pPr algn="l">
              <a:defRPr sz="1200" b="1">
                <a:solidFill>
                  <a:schemeClr val="tx1"/>
                </a:solidFill>
              </a:defRPr>
            </a:lvl1pPr>
          </a:lstStyle>
          <a:p>
            <a:endParaRPr lang="en-US"/>
          </a:p>
        </p:txBody>
      </p:sp>
      <p:sp>
        <p:nvSpPr>
          <p:cNvPr id="3" name="Date Placeholder 2"/>
          <p:cNvSpPr>
            <a:spLocks noGrp="1"/>
          </p:cNvSpPr>
          <p:nvPr>
            <p:ph type="dt" idx="1"/>
          </p:nvPr>
        </p:nvSpPr>
        <p:spPr>
          <a:xfrm>
            <a:off x="399928" y="770386"/>
            <a:ext cx="4476872" cy="232010"/>
          </a:xfrm>
          <a:prstGeom prst="rect">
            <a:avLst/>
          </a:prstGeom>
        </p:spPr>
        <p:txBody>
          <a:bodyPr vert="horz" lIns="93324" tIns="46662" rIns="93324" bIns="46662" rtlCol="0"/>
          <a:lstStyle>
            <a:lvl1pPr algn="l">
              <a:defRPr sz="1000" i="1">
                <a:solidFill>
                  <a:schemeClr val="tx1"/>
                </a:solidFill>
              </a:defRPr>
            </a:lvl1pPr>
          </a:lstStyle>
          <a:p>
            <a:fld id="{29C70E8E-131E-4657-A195-2844EFBAE789}" type="datetimeFigureOut">
              <a:rPr lang="en-US" smtClean="0"/>
              <a:pPr/>
              <a:t>10/10/2024</a:t>
            </a:fld>
            <a:endParaRPr lang="en-US"/>
          </a:p>
        </p:txBody>
      </p:sp>
      <p:sp>
        <p:nvSpPr>
          <p:cNvPr id="4" name="Slide Image Placeholder 3"/>
          <p:cNvSpPr>
            <a:spLocks noGrp="1" noRot="1" noChangeAspect="1"/>
          </p:cNvSpPr>
          <p:nvPr>
            <p:ph type="sldImg" idx="2"/>
          </p:nvPr>
        </p:nvSpPr>
        <p:spPr>
          <a:xfrm>
            <a:off x="4516438" y="6921500"/>
            <a:ext cx="2687637" cy="1512888"/>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396415" y="1314911"/>
            <a:ext cx="6230270" cy="5259642"/>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699639" y="8780243"/>
            <a:ext cx="927049" cy="251346"/>
          </a:xfrm>
          <a:prstGeom prst="rect">
            <a:avLst/>
          </a:prstGeom>
        </p:spPr>
        <p:txBody>
          <a:bodyPr vert="horz" lIns="93324" tIns="46662" rIns="93324" bIns="46662" rtlCol="0" anchor="b"/>
          <a:lstStyle>
            <a:lvl1pPr algn="r">
              <a:defRPr sz="1000">
                <a:solidFill>
                  <a:schemeClr val="tx1"/>
                </a:solidFill>
              </a:defRPr>
            </a:lvl1pPr>
          </a:lstStyle>
          <a:p>
            <a:fld id="{CA61E296-9532-40C3-9174-581AD2B7748B}" type="slidenum">
              <a:rPr lang="en-US" smtClean="0"/>
              <a:pPr/>
              <a:t>‹#›</a:t>
            </a:fld>
            <a:endParaRPr lang="en-US"/>
          </a:p>
        </p:txBody>
      </p:sp>
      <p:pic>
        <p:nvPicPr>
          <p:cNvPr id="9" name="Graphic 8">
            <a:extLst>
              <a:ext uri="{FF2B5EF4-FFF2-40B4-BE49-F238E27FC236}">
                <a16:creationId xmlns:a16="http://schemas.microsoft.com/office/drawing/2014/main" id="{26A11F1A-D1FF-4159-B849-47DB712394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49581" y="397611"/>
            <a:ext cx="1173592" cy="372779"/>
          </a:xfrm>
          <a:prstGeom prst="rect">
            <a:avLst/>
          </a:prstGeom>
        </p:spPr>
      </p:pic>
    </p:spTree>
    <p:extLst>
      <p:ext uri="{BB962C8B-B14F-4D97-AF65-F5344CB8AC3E}">
        <p14:creationId xmlns:p14="http://schemas.microsoft.com/office/powerpoint/2010/main" val="3382299678"/>
      </p:ext>
    </p:extLst>
  </p:cSld>
  <p:clrMap bg1="lt1" tx1="dk1" bg2="lt2" tx2="dk2" accent1="accent1" accent2="accent2" accent3="accent3" accent4="accent4" accent5="accent5" accent6="accent6" hlink="hlink" folHlink="folHlink"/>
  <p:hf dt="0"/>
  <p:notesStyle>
    <a:lvl1pPr marL="1174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1pPr>
    <a:lvl2pPr marL="228600" indent="-11112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3pPr>
    <a:lvl4pPr marL="512763" indent="-166688"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4pPr>
    <a:lvl5pPr marL="630238" indent="-117475" algn="l" defTabSz="914400" rtl="0" eaLnBrk="1" latinLnBrk="0" hangingPunct="1">
      <a:spcBef>
        <a:spcPts val="400"/>
      </a:spcBef>
      <a:buSzPct val="75000"/>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a:t>
            </a:fld>
            <a:endParaRPr lang="en-US"/>
          </a:p>
        </p:txBody>
      </p:sp>
    </p:spTree>
    <p:extLst>
      <p:ext uri="{BB962C8B-B14F-4D97-AF65-F5344CB8AC3E}">
        <p14:creationId xmlns:p14="http://schemas.microsoft.com/office/powerpoint/2010/main" val="1213262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14</a:t>
            </a:fld>
            <a:endParaRPr lang="en-US"/>
          </a:p>
        </p:txBody>
      </p:sp>
    </p:spTree>
    <p:extLst>
      <p:ext uri="{BB962C8B-B14F-4D97-AF65-F5344CB8AC3E}">
        <p14:creationId xmlns:p14="http://schemas.microsoft.com/office/powerpoint/2010/main" val="1106770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15</a:t>
            </a:fld>
            <a:endParaRPr lang="en-US"/>
          </a:p>
        </p:txBody>
      </p:sp>
    </p:spTree>
    <p:extLst>
      <p:ext uri="{BB962C8B-B14F-4D97-AF65-F5344CB8AC3E}">
        <p14:creationId xmlns:p14="http://schemas.microsoft.com/office/powerpoint/2010/main" val="176982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16</a:t>
            </a:fld>
            <a:endParaRPr lang="en-US"/>
          </a:p>
        </p:txBody>
      </p:sp>
    </p:spTree>
    <p:extLst>
      <p:ext uri="{BB962C8B-B14F-4D97-AF65-F5344CB8AC3E}">
        <p14:creationId xmlns:p14="http://schemas.microsoft.com/office/powerpoint/2010/main" val="2158437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17</a:t>
            </a:fld>
            <a:endParaRPr lang="en-US"/>
          </a:p>
        </p:txBody>
      </p:sp>
    </p:spTree>
    <p:extLst>
      <p:ext uri="{BB962C8B-B14F-4D97-AF65-F5344CB8AC3E}">
        <p14:creationId xmlns:p14="http://schemas.microsoft.com/office/powerpoint/2010/main" val="956991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18</a:t>
            </a:fld>
            <a:endParaRPr lang="en-US"/>
          </a:p>
        </p:txBody>
      </p:sp>
    </p:spTree>
    <p:extLst>
      <p:ext uri="{BB962C8B-B14F-4D97-AF65-F5344CB8AC3E}">
        <p14:creationId xmlns:p14="http://schemas.microsoft.com/office/powerpoint/2010/main" val="1545223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19</a:t>
            </a:fld>
            <a:endParaRPr lang="en-US"/>
          </a:p>
        </p:txBody>
      </p:sp>
    </p:spTree>
    <p:extLst>
      <p:ext uri="{BB962C8B-B14F-4D97-AF65-F5344CB8AC3E}">
        <p14:creationId xmlns:p14="http://schemas.microsoft.com/office/powerpoint/2010/main" val="1980384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20</a:t>
            </a:fld>
            <a:endParaRPr lang="en-US"/>
          </a:p>
        </p:txBody>
      </p:sp>
    </p:spTree>
    <p:extLst>
      <p:ext uri="{BB962C8B-B14F-4D97-AF65-F5344CB8AC3E}">
        <p14:creationId xmlns:p14="http://schemas.microsoft.com/office/powerpoint/2010/main" val="227388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25</a:t>
            </a:fld>
            <a:endParaRPr lang="en-US"/>
          </a:p>
        </p:txBody>
      </p:sp>
    </p:spTree>
    <p:extLst>
      <p:ext uri="{BB962C8B-B14F-4D97-AF65-F5344CB8AC3E}">
        <p14:creationId xmlns:p14="http://schemas.microsoft.com/office/powerpoint/2010/main" val="476169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27</a:t>
            </a:fld>
            <a:endParaRPr lang="en-US"/>
          </a:p>
        </p:txBody>
      </p:sp>
    </p:spTree>
    <p:extLst>
      <p:ext uri="{BB962C8B-B14F-4D97-AF65-F5344CB8AC3E}">
        <p14:creationId xmlns:p14="http://schemas.microsoft.com/office/powerpoint/2010/main" val="2672104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28</a:t>
            </a:fld>
            <a:endParaRPr lang="en-US"/>
          </a:p>
        </p:txBody>
      </p:sp>
    </p:spTree>
    <p:extLst>
      <p:ext uri="{BB962C8B-B14F-4D97-AF65-F5344CB8AC3E}">
        <p14:creationId xmlns:p14="http://schemas.microsoft.com/office/powerpoint/2010/main" val="672893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Eloqua Sales Tools consists mainly of Eloqua Engage and Eloqua Profiler. Eloqua Engage lives </a:t>
            </a:r>
          </a:p>
          <a:p>
            <a:pPr>
              <a:buNone/>
            </a:pPr>
            <a:r>
              <a:rPr lang="en-US"/>
              <a:t>within Salesforce and provides sales and marketing teams access to all of our marketing emails.  </a:t>
            </a:r>
            <a:endParaRPr lang="en-US">
              <a:cs typeface="Arial"/>
            </a:endParaRPr>
          </a:p>
          <a:p>
            <a:pPr>
              <a:buNone/>
            </a:pPr>
            <a:r>
              <a:rPr lang="en-US"/>
              <a:t>  </a:t>
            </a:r>
            <a:endParaRPr lang="en-US">
              <a:cs typeface="Arial"/>
            </a:endParaRPr>
          </a:p>
          <a:p>
            <a:pPr>
              <a:buNone/>
            </a:pPr>
            <a:r>
              <a:rPr lang="en-US"/>
              <a:t>It is typically best used for sales prospecting and for email sends to under 50 contacts. Within </a:t>
            </a:r>
            <a:endParaRPr lang="en-US">
              <a:cs typeface="Arial"/>
            </a:endParaRPr>
          </a:p>
          <a:p>
            <a:pPr>
              <a:buNone/>
            </a:pPr>
            <a:r>
              <a:rPr lang="en-US"/>
              <a:t>Eloqua Engage you are able to customize and send personalized emails through prebuilt </a:t>
            </a:r>
            <a:endParaRPr lang="en-US">
              <a:cs typeface="Arial"/>
            </a:endParaRPr>
          </a:p>
          <a:p>
            <a:pPr>
              <a:buNone/>
            </a:pPr>
            <a:r>
              <a:rPr lang="en-US"/>
              <a:t>templates  that already exist within Eloqua Engage. Emails that are sent out through Eloqua </a:t>
            </a:r>
            <a:endParaRPr lang="en-US">
              <a:cs typeface="Arial"/>
            </a:endParaRPr>
          </a:p>
          <a:p>
            <a:pPr>
              <a:buNone/>
            </a:pPr>
            <a:r>
              <a:rPr lang="en-US"/>
              <a:t>Engage have the ability to track open and click-throughs in real time.   </a:t>
            </a:r>
            <a:endParaRPr lang="en-US">
              <a:cs typeface="Arial"/>
            </a:endParaRPr>
          </a:p>
          <a:p>
            <a:pPr>
              <a:buNone/>
            </a:pPr>
            <a:r>
              <a:rPr lang="en-US"/>
              <a:t>  </a:t>
            </a:r>
            <a:endParaRPr lang="en-US">
              <a:cs typeface="Arial"/>
            </a:endParaRPr>
          </a:p>
          <a:p>
            <a:pPr>
              <a:buNone/>
            </a:pPr>
            <a:r>
              <a:rPr lang="en-US"/>
              <a:t>You can best use Eloqua Engage by making  sales communications for your campaign to be used </a:t>
            </a:r>
            <a:endParaRPr lang="en-US">
              <a:cs typeface="Arial"/>
            </a:endParaRPr>
          </a:p>
          <a:p>
            <a:pPr>
              <a:buNone/>
            </a:pPr>
            <a:r>
              <a:rPr lang="en-US"/>
              <a:t>as follow-up emails by Inside Sales or your sales teams. </a:t>
            </a:r>
            <a:endParaRPr lang="en-US">
              <a:cs typeface="Arial"/>
            </a:endParaRPr>
          </a:p>
          <a:p>
            <a:pPr>
              <a:buNone/>
            </a:pPr>
            <a:r>
              <a:rPr lang="en-US"/>
              <a:t>  </a:t>
            </a:r>
            <a:endParaRPr lang="en-US">
              <a:cs typeface="Arial"/>
            </a:endParaRPr>
          </a:p>
          <a:p>
            <a:pPr>
              <a:buNone/>
            </a:pPr>
            <a:r>
              <a:rPr lang="en-US"/>
              <a:t>For those of you who may already be familiar with engage I would like to note – Currently, a  </a:t>
            </a:r>
            <a:endParaRPr lang="en-US">
              <a:cs typeface="Arial"/>
            </a:endParaRPr>
          </a:p>
          <a:p>
            <a:pPr>
              <a:buNone/>
            </a:pPr>
            <a:r>
              <a:rPr lang="en-US"/>
              <a:t>new Outlook Plugin is being piloted by the Inside Sales group that makes it even easier to leverage  Engage.  And so far, the team is having good success engaging with these customers. </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4</a:t>
            </a:fld>
            <a:endParaRPr lang="en-US"/>
          </a:p>
        </p:txBody>
      </p:sp>
    </p:spTree>
    <p:extLst>
      <p:ext uri="{BB962C8B-B14F-4D97-AF65-F5344CB8AC3E}">
        <p14:creationId xmlns:p14="http://schemas.microsoft.com/office/powerpoint/2010/main" val="2314859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29</a:t>
            </a:fld>
            <a:endParaRPr lang="en-US"/>
          </a:p>
        </p:txBody>
      </p:sp>
    </p:spTree>
    <p:extLst>
      <p:ext uri="{BB962C8B-B14F-4D97-AF65-F5344CB8AC3E}">
        <p14:creationId xmlns:p14="http://schemas.microsoft.com/office/powerpoint/2010/main" val="1389236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30</a:t>
            </a:fld>
            <a:endParaRPr lang="en-US"/>
          </a:p>
        </p:txBody>
      </p:sp>
    </p:spTree>
    <p:extLst>
      <p:ext uri="{BB962C8B-B14F-4D97-AF65-F5344CB8AC3E}">
        <p14:creationId xmlns:p14="http://schemas.microsoft.com/office/powerpoint/2010/main" val="4257152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31</a:t>
            </a:fld>
            <a:endParaRPr lang="en-US"/>
          </a:p>
        </p:txBody>
      </p:sp>
    </p:spTree>
    <p:extLst>
      <p:ext uri="{BB962C8B-B14F-4D97-AF65-F5344CB8AC3E}">
        <p14:creationId xmlns:p14="http://schemas.microsoft.com/office/powerpoint/2010/main" val="3002590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32</a:t>
            </a:fld>
            <a:endParaRPr lang="en-US"/>
          </a:p>
        </p:txBody>
      </p:sp>
    </p:spTree>
    <p:extLst>
      <p:ext uri="{BB962C8B-B14F-4D97-AF65-F5344CB8AC3E}">
        <p14:creationId xmlns:p14="http://schemas.microsoft.com/office/powerpoint/2010/main" val="473856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33</a:t>
            </a:fld>
            <a:endParaRPr lang="en-US"/>
          </a:p>
        </p:txBody>
      </p:sp>
    </p:spTree>
    <p:extLst>
      <p:ext uri="{BB962C8B-B14F-4D97-AF65-F5344CB8AC3E}">
        <p14:creationId xmlns:p14="http://schemas.microsoft.com/office/powerpoint/2010/main" val="3209115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57C527-D302-0D4C-8820-8247C93BFD8D}" type="slidenum">
              <a:rPr lang="en-US" smtClean="0"/>
              <a:t>34</a:t>
            </a:fld>
            <a:endParaRPr lang="en-US"/>
          </a:p>
        </p:txBody>
      </p:sp>
    </p:spTree>
    <p:extLst>
      <p:ext uri="{BB962C8B-B14F-4D97-AF65-F5344CB8AC3E}">
        <p14:creationId xmlns:p14="http://schemas.microsoft.com/office/powerpoint/2010/main" val="1579465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35</a:t>
            </a:fld>
            <a:endParaRPr lang="en-US"/>
          </a:p>
        </p:txBody>
      </p:sp>
    </p:spTree>
    <p:extLst>
      <p:ext uri="{BB962C8B-B14F-4D97-AF65-F5344CB8AC3E}">
        <p14:creationId xmlns:p14="http://schemas.microsoft.com/office/powerpoint/2010/main" val="2776173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Eloqua Sales Tools consists mainly of Eloqua Engage and Eloqua Profiler. Eloqua Engage lives </a:t>
            </a:r>
          </a:p>
          <a:p>
            <a:pPr>
              <a:buNone/>
            </a:pPr>
            <a:r>
              <a:rPr lang="en-US"/>
              <a:t>within Salesforce and provides sales and marketing teams access to all of our marketing emails.  </a:t>
            </a:r>
            <a:endParaRPr lang="en-US">
              <a:cs typeface="Arial"/>
            </a:endParaRPr>
          </a:p>
          <a:p>
            <a:pPr>
              <a:buNone/>
            </a:pPr>
            <a:r>
              <a:rPr lang="en-US"/>
              <a:t>  </a:t>
            </a:r>
            <a:endParaRPr lang="en-US">
              <a:cs typeface="Arial"/>
            </a:endParaRPr>
          </a:p>
          <a:p>
            <a:pPr>
              <a:buNone/>
            </a:pPr>
            <a:r>
              <a:rPr lang="en-US"/>
              <a:t>It is typically best used for sales prospecting and for email sends to under 50 contacts. Within </a:t>
            </a:r>
            <a:endParaRPr lang="en-US">
              <a:cs typeface="Arial"/>
            </a:endParaRPr>
          </a:p>
          <a:p>
            <a:pPr>
              <a:buNone/>
            </a:pPr>
            <a:r>
              <a:rPr lang="en-US"/>
              <a:t>Eloqua Engage you are able to customize and send personalized emails through prebuilt </a:t>
            </a:r>
            <a:endParaRPr lang="en-US">
              <a:cs typeface="Arial"/>
            </a:endParaRPr>
          </a:p>
          <a:p>
            <a:pPr>
              <a:buNone/>
            </a:pPr>
            <a:r>
              <a:rPr lang="en-US"/>
              <a:t>templates  that already exist within Eloqua Engage. Emails that are sent out through Eloqua </a:t>
            </a:r>
            <a:endParaRPr lang="en-US">
              <a:cs typeface="Arial"/>
            </a:endParaRPr>
          </a:p>
          <a:p>
            <a:pPr>
              <a:buNone/>
            </a:pPr>
            <a:r>
              <a:rPr lang="en-US"/>
              <a:t>Engage have the ability to track open and click-throughs in real time.   </a:t>
            </a:r>
            <a:endParaRPr lang="en-US">
              <a:cs typeface="Arial"/>
            </a:endParaRPr>
          </a:p>
          <a:p>
            <a:pPr>
              <a:buNone/>
            </a:pPr>
            <a:r>
              <a:rPr lang="en-US"/>
              <a:t>  </a:t>
            </a:r>
            <a:endParaRPr lang="en-US">
              <a:cs typeface="Arial"/>
            </a:endParaRPr>
          </a:p>
          <a:p>
            <a:pPr>
              <a:buNone/>
            </a:pPr>
            <a:r>
              <a:rPr lang="en-US"/>
              <a:t>You can best use Eloqua Engage by making  sales communications for your campaign to be used </a:t>
            </a:r>
            <a:endParaRPr lang="en-US">
              <a:cs typeface="Arial"/>
            </a:endParaRPr>
          </a:p>
          <a:p>
            <a:pPr>
              <a:buNone/>
            </a:pPr>
            <a:r>
              <a:rPr lang="en-US"/>
              <a:t>as follow-up emails by Inside Sales or your sales teams. </a:t>
            </a:r>
            <a:endParaRPr lang="en-US">
              <a:cs typeface="Arial"/>
            </a:endParaRPr>
          </a:p>
          <a:p>
            <a:pPr>
              <a:buNone/>
            </a:pPr>
            <a:r>
              <a:rPr lang="en-US"/>
              <a:t>  </a:t>
            </a:r>
            <a:endParaRPr lang="en-US">
              <a:cs typeface="Arial"/>
            </a:endParaRPr>
          </a:p>
          <a:p>
            <a:pPr>
              <a:buNone/>
            </a:pPr>
            <a:r>
              <a:rPr lang="en-US"/>
              <a:t>For those of you who may already be familiar with engage I would like to note – Currently, a  </a:t>
            </a:r>
            <a:endParaRPr lang="en-US">
              <a:cs typeface="Arial"/>
            </a:endParaRPr>
          </a:p>
          <a:p>
            <a:pPr>
              <a:buNone/>
            </a:pPr>
            <a:r>
              <a:rPr lang="en-US"/>
              <a:t>new Outlook Plugin is being piloted by the Inside Sales group that makes it even easier to leverage  Engage.  And so far, the team is having good success engaging with these customers. </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5</a:t>
            </a:fld>
            <a:endParaRPr lang="en-US"/>
          </a:p>
        </p:txBody>
      </p:sp>
    </p:spTree>
    <p:extLst>
      <p:ext uri="{BB962C8B-B14F-4D97-AF65-F5344CB8AC3E}">
        <p14:creationId xmlns:p14="http://schemas.microsoft.com/office/powerpoint/2010/main" val="395364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8</a:t>
            </a:fld>
            <a:endParaRPr lang="en-US"/>
          </a:p>
        </p:txBody>
      </p:sp>
    </p:spTree>
    <p:extLst>
      <p:ext uri="{BB962C8B-B14F-4D97-AF65-F5344CB8AC3E}">
        <p14:creationId xmlns:p14="http://schemas.microsoft.com/office/powerpoint/2010/main" val="4086378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9</a:t>
            </a:fld>
            <a:endParaRPr lang="en-US"/>
          </a:p>
        </p:txBody>
      </p:sp>
    </p:spTree>
    <p:extLst>
      <p:ext uri="{BB962C8B-B14F-4D97-AF65-F5344CB8AC3E}">
        <p14:creationId xmlns:p14="http://schemas.microsoft.com/office/powerpoint/2010/main" val="3668111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10</a:t>
            </a:fld>
            <a:endParaRPr lang="en-US"/>
          </a:p>
        </p:txBody>
      </p:sp>
    </p:spTree>
    <p:extLst>
      <p:ext uri="{BB962C8B-B14F-4D97-AF65-F5344CB8AC3E}">
        <p14:creationId xmlns:p14="http://schemas.microsoft.com/office/powerpoint/2010/main" val="240956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11</a:t>
            </a:fld>
            <a:endParaRPr lang="en-US"/>
          </a:p>
        </p:txBody>
      </p:sp>
    </p:spTree>
    <p:extLst>
      <p:ext uri="{BB962C8B-B14F-4D97-AF65-F5344CB8AC3E}">
        <p14:creationId xmlns:p14="http://schemas.microsoft.com/office/powerpoint/2010/main" val="2319430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12</a:t>
            </a:fld>
            <a:endParaRPr lang="en-US"/>
          </a:p>
        </p:txBody>
      </p:sp>
    </p:spTree>
    <p:extLst>
      <p:ext uri="{BB962C8B-B14F-4D97-AF65-F5344CB8AC3E}">
        <p14:creationId xmlns:p14="http://schemas.microsoft.com/office/powerpoint/2010/main" val="4071997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13</a:t>
            </a:fld>
            <a:endParaRPr lang="en-US"/>
          </a:p>
        </p:txBody>
      </p:sp>
    </p:spTree>
    <p:extLst>
      <p:ext uri="{BB962C8B-B14F-4D97-AF65-F5344CB8AC3E}">
        <p14:creationId xmlns:p14="http://schemas.microsoft.com/office/powerpoint/2010/main" val="2402917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7.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959CA0"/>
                </a:solidFill>
                <a:ea typeface="Arial" charset="0"/>
                <a:cs typeface="Arial" charset="0"/>
              </a:rPr>
              <a:t>© 2020. All rights reserved. IQVIA</a:t>
            </a:r>
            <a:r>
              <a:rPr lang="en-US" sz="800" baseline="30000">
                <a:solidFill>
                  <a:srgbClr val="959CA0"/>
                </a:solidFill>
                <a:ea typeface="Arial" charset="0"/>
                <a:cs typeface="Arial" charset="0"/>
              </a:rPr>
              <a:t>®</a:t>
            </a:r>
            <a:r>
              <a:rPr lang="en-US" sz="800">
                <a:solidFill>
                  <a:srgbClr val="959CA0"/>
                </a:solidFill>
                <a:ea typeface="Arial" charset="0"/>
                <a:cs typeface="Arial" charset="0"/>
              </a:rPr>
              <a:t> is a registered trademark of IQVIA Inc. in the United States, the European Union, and various other countries. </a:t>
            </a:r>
            <a:endParaRPr lang="en-US" sz="800" kern="1200">
              <a:solidFill>
                <a:srgbClr val="959CA0"/>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2" name="Graphic 11">
            <a:extLst>
              <a:ext uri="{FF2B5EF4-FFF2-40B4-BE49-F238E27FC236}">
                <a16:creationId xmlns:a16="http://schemas.microsoft.com/office/drawing/2014/main" id="{8E3D6F47-43BF-4540-9690-AE662057D2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id="{E8E2C89B-7571-F544-938F-C999797826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id="{A849D536-F609-A744-B36A-8BFB5245F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17" name="Graphic 16">
            <a:extLst>
              <a:ext uri="{FF2B5EF4-FFF2-40B4-BE49-F238E27FC236}">
                <a16:creationId xmlns:a16="http://schemas.microsoft.com/office/drawing/2014/main" id="{C389885A-662E-5947-8436-A98DDE93BD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801123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ED209FE6-0B0A-D14A-BD31-A3A61564FD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98178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id="{214D20CB-6BD9-3344-8B42-A798B20AE4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38521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Graphic 7">
            <a:extLst>
              <a:ext uri="{FF2B5EF4-FFF2-40B4-BE49-F238E27FC236}">
                <a16:creationId xmlns:a16="http://schemas.microsoft.com/office/drawing/2014/main" id="{E5DB0DA4-0F7F-5045-9BBE-0D82F61E59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47928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1E46837B-2F3B-3F49-9B2E-B8C03BCF77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90624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78182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a:extLst>
              <a:ext uri="{FF2B5EF4-FFF2-40B4-BE49-F238E27FC236}">
                <a16:creationId xmlns:a16="http://schemas.microsoft.com/office/drawing/2014/main" id="{1B41ADD7-88C0-DB40-906A-BEDD0E1B96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993693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5" name="Graphic 4">
            <a:extLst>
              <a:ext uri="{FF2B5EF4-FFF2-40B4-BE49-F238E27FC236}">
                <a16:creationId xmlns:a16="http://schemas.microsoft.com/office/drawing/2014/main" id="{37FE4F4C-058F-1246-9292-27658894B4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56368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Tree>
    <p:extLst>
      <p:ext uri="{BB962C8B-B14F-4D97-AF65-F5344CB8AC3E}">
        <p14:creationId xmlns:p14="http://schemas.microsoft.com/office/powerpoint/2010/main" val="3023169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3" name="Graphic 32">
            <a:extLst>
              <a:ext uri="{FF2B5EF4-FFF2-40B4-BE49-F238E27FC236}">
                <a16:creationId xmlns:a16="http://schemas.microsoft.com/office/drawing/2014/main" id="{AB890B20-7C27-E743-AFC7-1377DA7424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68684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6" name="Graphic 35">
            <a:extLst>
              <a:ext uri="{FF2B5EF4-FFF2-40B4-BE49-F238E27FC236}">
                <a16:creationId xmlns:a16="http://schemas.microsoft.com/office/drawing/2014/main" id="{4BC7BA97-D1F6-6142-A1BF-69BAA576E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27332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2020.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FA0C75DF-794A-7740-B701-C5E07B943A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013716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pic>
        <p:nvPicPr>
          <p:cNvPr id="13" name="Graphic 12">
            <a:extLst>
              <a:ext uri="{FF2B5EF4-FFF2-40B4-BE49-F238E27FC236}">
                <a16:creationId xmlns:a16="http://schemas.microsoft.com/office/drawing/2014/main" id="{9FA5B910-89DD-174C-A26A-EA59611881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17386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Tree>
    <p:extLst>
      <p:ext uri="{BB962C8B-B14F-4D97-AF65-F5344CB8AC3E}">
        <p14:creationId xmlns:p14="http://schemas.microsoft.com/office/powerpoint/2010/main" val="21968080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16480396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2088556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a:extLst>
              <a:ext uri="{FF2B5EF4-FFF2-40B4-BE49-F238E27FC236}">
                <a16:creationId xmlns:a16="http://schemas.microsoft.com/office/drawing/2014/main" id="{2097A297-0518-B946-B9DB-E1ECD62C26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4536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0F63227-657D-4706-8FAB-F4C1769683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Tree>
    <p:extLst>
      <p:ext uri="{BB962C8B-B14F-4D97-AF65-F5344CB8AC3E}">
        <p14:creationId xmlns:p14="http://schemas.microsoft.com/office/powerpoint/2010/main" val="16482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84" name="Group 83">
            <a:extLst>
              <a:ext uri="{FF2B5EF4-FFF2-40B4-BE49-F238E27FC236}">
                <a16:creationId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6" name="Freeform 85">
              <a:extLst>
                <a:ext uri="{FF2B5EF4-FFF2-40B4-BE49-F238E27FC236}">
                  <a16:creationId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7" name="Freeform 86">
              <a:extLst>
                <a:ext uri="{FF2B5EF4-FFF2-40B4-BE49-F238E27FC236}">
                  <a16:creationId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Freeform 87">
              <a:extLst>
                <a:ext uri="{FF2B5EF4-FFF2-40B4-BE49-F238E27FC236}">
                  <a16:creationId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2" name="Text Placeholder 3">
            <a:extLst>
              <a:ext uri="{FF2B5EF4-FFF2-40B4-BE49-F238E27FC236}">
                <a16:creationId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a:solidFill>
                  <a:schemeClr val="accent2"/>
                </a:solidFill>
                <a:latin typeface="Arial" panose="020B0604020202020204" pitchFamily="34" charset="0"/>
                <a:cs typeface="Arial" panose="020B0604020202020204" pitchFamily="34" charset="0"/>
              </a:rPr>
              <a:t>“</a:t>
            </a:r>
          </a:p>
        </p:txBody>
      </p:sp>
      <p:sp>
        <p:nvSpPr>
          <p:cNvPr id="65" name="Footer Placeholder 4">
            <a:extLst>
              <a:ext uri="{FF2B5EF4-FFF2-40B4-BE49-F238E27FC236}">
                <a16:creationId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66" name="Slide Number Placeholder 5">
            <a:extLst>
              <a:ext uri="{FF2B5EF4-FFF2-40B4-BE49-F238E27FC236}">
                <a16:creationId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t>‹#›</a:t>
            </a:fld>
            <a:endParaRPr lang="en-US" sz="800" b="0">
              <a:solidFill>
                <a:srgbClr val="7F7F7F"/>
              </a:solidFill>
            </a:endParaRPr>
          </a:p>
        </p:txBody>
      </p:sp>
      <p:pic>
        <p:nvPicPr>
          <p:cNvPr id="15" name="Graphic 14">
            <a:extLst>
              <a:ext uri="{FF2B5EF4-FFF2-40B4-BE49-F238E27FC236}">
                <a16:creationId xmlns:a16="http://schemas.microsoft.com/office/drawing/2014/main" id="{5676FBE2-B43F-5C47-8389-AD3C99D975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4" name="Graphic 13">
            <a:extLst>
              <a:ext uri="{FF2B5EF4-FFF2-40B4-BE49-F238E27FC236}">
                <a16:creationId xmlns:a16="http://schemas.microsoft.com/office/drawing/2014/main" id="{5E54EF48-C603-844E-86D0-A4AC0707BF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2452782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5" name="Oval 64">
                <a:extLst>
                  <a:ext uri="{FF2B5EF4-FFF2-40B4-BE49-F238E27FC236}">
                    <a16:creationId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 name="Group 7">
              <a:extLst>
                <a:ext uri="{FF2B5EF4-FFF2-40B4-BE49-F238E27FC236}">
                  <a16:creationId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Oval 66">
                <a:extLst>
                  <a:ext uri="{FF2B5EF4-FFF2-40B4-BE49-F238E27FC236}">
                    <a16:creationId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 name="Group 6">
              <a:extLst>
                <a:ext uri="{FF2B5EF4-FFF2-40B4-BE49-F238E27FC236}">
                  <a16:creationId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Oval 68">
                <a:extLst>
                  <a:ext uri="{FF2B5EF4-FFF2-40B4-BE49-F238E27FC236}">
                    <a16:creationId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6" name="Group 5">
              <a:extLst>
                <a:ext uri="{FF2B5EF4-FFF2-40B4-BE49-F238E27FC236}">
                  <a16:creationId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1" name="Oval 70">
                <a:extLst>
                  <a:ext uri="{FF2B5EF4-FFF2-40B4-BE49-F238E27FC236}">
                    <a16:creationId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2" name="Oval 71">
                <a:extLst>
                  <a:ext uri="{FF2B5EF4-FFF2-40B4-BE49-F238E27FC236}">
                    <a16:creationId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5" name="Group 4">
              <a:extLst>
                <a:ext uri="{FF2B5EF4-FFF2-40B4-BE49-F238E27FC236}">
                  <a16:creationId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4" name="Oval 73">
                <a:extLst>
                  <a:ext uri="{FF2B5EF4-FFF2-40B4-BE49-F238E27FC236}">
                    <a16:creationId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5" name="Oval 74">
                <a:extLst>
                  <a:ext uri="{FF2B5EF4-FFF2-40B4-BE49-F238E27FC236}">
                    <a16:creationId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4" name="Group 3">
              <a:extLst>
                <a:ext uri="{FF2B5EF4-FFF2-40B4-BE49-F238E27FC236}">
                  <a16:creationId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7" name="Rectangle 76">
                <a:extLst>
                  <a:ext uri="{FF2B5EF4-FFF2-40B4-BE49-F238E27FC236}">
                    <a16:creationId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8" name="Oval 77">
                <a:extLst>
                  <a:ext uri="{FF2B5EF4-FFF2-40B4-BE49-F238E27FC236}">
                    <a16:creationId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3" name="Group 2">
              <a:extLst>
                <a:ext uri="{FF2B5EF4-FFF2-40B4-BE49-F238E27FC236}">
                  <a16:creationId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0" name="Oval 79">
                <a:extLst>
                  <a:ext uri="{FF2B5EF4-FFF2-40B4-BE49-F238E27FC236}">
                    <a16:creationId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1" name="Rectangle 80">
                <a:extLst>
                  <a:ext uri="{FF2B5EF4-FFF2-40B4-BE49-F238E27FC236}">
                    <a16:creationId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2" name="Group 1">
              <a:extLst>
                <a:ext uri="{FF2B5EF4-FFF2-40B4-BE49-F238E27FC236}">
                  <a16:creationId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3" name="Oval 82">
                <a:extLst>
                  <a:ext uri="{FF2B5EF4-FFF2-40B4-BE49-F238E27FC236}">
                    <a16:creationId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4" name="Rectangle 83">
                <a:extLst>
                  <a:ext uri="{FF2B5EF4-FFF2-40B4-BE49-F238E27FC236}">
                    <a16:creationId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5" name="Freeform 84">
              <a:extLst>
                <a:ext uri="{FF2B5EF4-FFF2-40B4-BE49-F238E27FC236}">
                  <a16:creationId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Freeform 85">
              <a:extLst>
                <a:ext uri="{FF2B5EF4-FFF2-40B4-BE49-F238E27FC236}">
                  <a16:creationId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60" name="Title 1">
            <a:extLst>
              <a:ext uri="{FF2B5EF4-FFF2-40B4-BE49-F238E27FC236}">
                <a16:creationId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a:t>Thought slides are 36pt </a:t>
            </a:r>
            <a:br>
              <a:rPr lang="en-US"/>
            </a:br>
            <a:r>
              <a:rPr lang="en-US"/>
              <a:t>Arial Bold sentence case</a:t>
            </a:r>
          </a:p>
        </p:txBody>
      </p:sp>
      <p:sp>
        <p:nvSpPr>
          <p:cNvPr id="30" name="Slide Number Placeholder 5">
            <a:extLst>
              <a:ext uri="{FF2B5EF4-FFF2-40B4-BE49-F238E27FC236}">
                <a16:creationId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Tree>
    <p:extLst>
      <p:ext uri="{BB962C8B-B14F-4D97-AF65-F5344CB8AC3E}">
        <p14:creationId xmlns:p14="http://schemas.microsoft.com/office/powerpoint/2010/main" val="4219167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a:t>Arial 24pt bullet level 1</a:t>
            </a:r>
          </a:p>
          <a:p>
            <a:pPr lvl="1"/>
            <a:r>
              <a:rPr lang="en-US"/>
              <a:t>Arial 24pt bullet level 2</a:t>
            </a:r>
          </a:p>
          <a:p>
            <a:pPr lvl="2"/>
            <a:r>
              <a:rPr lang="en-US"/>
              <a:t>Arial 24pt bullet level 3</a:t>
            </a:r>
          </a:p>
          <a:p>
            <a:pPr lvl="3"/>
            <a:r>
              <a:rPr lang="en-US"/>
              <a:t>Arial 24pt bullet level 4</a:t>
            </a:r>
          </a:p>
          <a:p>
            <a:pPr lvl="4"/>
            <a:r>
              <a:rPr lang="en-US"/>
              <a:t>Arial 24pt bullet level 5</a:t>
            </a:r>
          </a:p>
        </p:txBody>
      </p:sp>
      <p:sp>
        <p:nvSpPr>
          <p:cNvPr id="62" name="Title 1">
            <a:extLst>
              <a:ext uri="{FF2B5EF4-FFF2-40B4-BE49-F238E27FC236}">
                <a16:creationId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a:t>Closing slides are 36pt Arial Bold sentence case</a:t>
            </a:r>
          </a:p>
        </p:txBody>
      </p:sp>
      <p:grpSp>
        <p:nvGrpSpPr>
          <p:cNvPr id="12" name="Group 11">
            <a:extLst>
              <a:ext uri="{FF2B5EF4-FFF2-40B4-BE49-F238E27FC236}">
                <a16:creationId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4" name="Freeform 13">
              <a:extLst>
                <a:ext uri="{FF2B5EF4-FFF2-40B4-BE49-F238E27FC236}">
                  <a16:creationId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5" name="Freeform 14">
              <a:extLst>
                <a:ext uri="{FF2B5EF4-FFF2-40B4-BE49-F238E27FC236}">
                  <a16:creationId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Freeform 15">
              <a:extLst>
                <a:ext uri="{FF2B5EF4-FFF2-40B4-BE49-F238E27FC236}">
                  <a16:creationId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1" name="Graphic 10">
            <a:extLst>
              <a:ext uri="{FF2B5EF4-FFF2-40B4-BE49-F238E27FC236}">
                <a16:creationId xmlns:a16="http://schemas.microsoft.com/office/drawing/2014/main" id="{29E62D4C-ACB0-644F-9042-ADF3C890F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a:extLst>
              <a:ext uri="{FF2B5EF4-FFF2-40B4-BE49-F238E27FC236}">
                <a16:creationId xmlns:a16="http://schemas.microsoft.com/office/drawing/2014/main" id="{FECB2AB0-AE05-714C-B46B-551297B2D9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66138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5" y="1091062"/>
            <a:ext cx="11338560" cy="402336"/>
          </a:xfrm>
          <a:prstGeom prst="rect">
            <a:avLst/>
          </a:prstGeom>
        </p:spPr>
        <p:txBody>
          <a:bodyPr/>
          <a:lstStyle>
            <a:lvl1pPr marL="0" indent="0">
              <a:spcBef>
                <a:spcPts val="0"/>
              </a:spcBef>
              <a:buNone/>
              <a:defRPr sz="15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5" y="294470"/>
            <a:ext cx="11338560" cy="768263"/>
          </a:xfrm>
          <a:prstGeom prst="rect">
            <a:avLst/>
          </a:prstGeom>
        </p:spPr>
        <p:txBody>
          <a:bodyPr anchor="b" anchorCtr="0"/>
          <a:lstStyle>
            <a:lvl1pPr>
              <a:defRPr sz="2100" b="1">
                <a:solidFill>
                  <a:schemeClr val="tx1"/>
                </a:solidFill>
              </a:defRPr>
            </a:lvl1pPr>
          </a:lstStyle>
          <a:p>
            <a:r>
              <a:rPr lang="en-US"/>
              <a:t>Headlines Are 28pt Arial Bold Title Case</a:t>
            </a:r>
          </a:p>
        </p:txBody>
      </p:sp>
      <p:sp>
        <p:nvSpPr>
          <p:cNvPr id="3" name="Content Placeholder 2"/>
          <p:cNvSpPr>
            <a:spLocks noGrp="1"/>
          </p:cNvSpPr>
          <p:nvPr>
            <p:ph idx="1" hasCustomPrompt="1"/>
          </p:nvPr>
        </p:nvSpPr>
        <p:spPr>
          <a:xfrm>
            <a:off x="384695" y="1702631"/>
            <a:ext cx="11338560" cy="4434698"/>
          </a:xfrm>
          <a:prstGeom prst="rect">
            <a:avLst/>
          </a:prstGeom>
        </p:spPr>
        <p:txBody>
          <a:bodyPr/>
          <a:lstStyle>
            <a:lvl1pPr marL="128588" indent="-128588">
              <a:lnSpc>
                <a:spcPct val="100000"/>
              </a:lnSpc>
              <a:spcBef>
                <a:spcPts val="750"/>
              </a:spcBef>
              <a:defRPr sz="1200">
                <a:solidFill>
                  <a:schemeClr val="tx1"/>
                </a:solidFill>
              </a:defRPr>
            </a:lvl1pPr>
            <a:lvl2pPr marL="257175" indent="-128588">
              <a:lnSpc>
                <a:spcPct val="100000"/>
              </a:lnSpc>
              <a:spcBef>
                <a:spcPts val="600"/>
              </a:spcBef>
              <a:buFont typeface="Arial" panose="020B0604020202020204" pitchFamily="34" charset="0"/>
              <a:buChar char="-"/>
              <a:defRPr sz="1200">
                <a:solidFill>
                  <a:schemeClr val="tx1"/>
                </a:solidFill>
              </a:defRPr>
            </a:lvl2pPr>
            <a:lvl3pPr marL="428625" indent="-128588">
              <a:lnSpc>
                <a:spcPct val="100000"/>
              </a:lnSpc>
              <a:spcBef>
                <a:spcPts val="600"/>
              </a:spcBef>
              <a:buFont typeface="Arial" panose="020B0604020202020204" pitchFamily="34" charset="0"/>
              <a:buChar char="›"/>
              <a:defRPr sz="1200">
                <a:solidFill>
                  <a:schemeClr val="tx1"/>
                </a:solidFill>
              </a:defRPr>
            </a:lvl3pPr>
            <a:lvl4pPr marL="557213" indent="-128588">
              <a:lnSpc>
                <a:spcPct val="100000"/>
              </a:lnSpc>
              <a:spcBef>
                <a:spcPts val="600"/>
              </a:spcBef>
              <a:buFont typeface="Arial" panose="020B0604020202020204" pitchFamily="34" charset="0"/>
              <a:buChar char="»"/>
              <a:defRPr sz="1200">
                <a:solidFill>
                  <a:schemeClr val="tx1"/>
                </a:solidFill>
              </a:defRPr>
            </a:lvl4pPr>
            <a:lvl5pPr marL="685800" indent="-128588">
              <a:lnSpc>
                <a:spcPct val="100000"/>
              </a:lnSpc>
              <a:spcBef>
                <a:spcPts val="600"/>
              </a:spcBef>
              <a:buSzPct val="75000"/>
              <a:buFont typeface="Wingdings" panose="05000000000000000000" pitchFamily="2" charset="2"/>
              <a:buChar char="§"/>
              <a:defRPr sz="12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0" name="Footer Placeholder 6"/>
          <p:cNvSpPr>
            <a:spLocks noGrp="1"/>
          </p:cNvSpPr>
          <p:nvPr>
            <p:ph type="ftr" sz="quarter" idx="10"/>
          </p:nvPr>
        </p:nvSpPr>
        <p:spPr>
          <a:xfrm>
            <a:off x="384694" y="6387860"/>
            <a:ext cx="9116145" cy="338087"/>
          </a:xfrm>
        </p:spPr>
        <p:txBody>
          <a:bodyPr/>
          <a:lstStyle/>
          <a:p>
            <a:endParaRPr lang="en-US"/>
          </a:p>
        </p:txBody>
      </p:sp>
      <p:sp>
        <p:nvSpPr>
          <p:cNvPr id="13" name="Rectangle 58"/>
          <p:cNvSpPr>
            <a:spLocks noChangeArrowheads="1"/>
          </p:cNvSpPr>
          <p:nvPr/>
        </p:nvSpPr>
        <p:spPr bwMode="gray">
          <a:xfrm>
            <a:off x="11615749" y="6420040"/>
            <a:ext cx="576252" cy="177800"/>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800">
              <a:latin typeface="Arial" charset="0"/>
            </a:endParaRPr>
          </a:p>
        </p:txBody>
      </p:sp>
      <p:sp>
        <p:nvSpPr>
          <p:cNvPr id="14" name="Slide Number Placeholder 5"/>
          <p:cNvSpPr txBox="1">
            <a:spLocks/>
          </p:cNvSpPr>
          <p:nvPr/>
        </p:nvSpPr>
        <p:spPr bwMode="white">
          <a:xfrm>
            <a:off x="11615749"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675" smtClean="0">
                <a:solidFill>
                  <a:schemeClr val="bg1"/>
                </a:solidFill>
              </a:rPr>
              <a:t>‹#›</a:t>
            </a:fld>
            <a:endParaRPr lang="en-US" sz="675">
              <a:solidFill>
                <a:schemeClr val="bg1"/>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1" y="6396506"/>
            <a:ext cx="1393819" cy="243541"/>
          </a:xfrm>
          <a:prstGeom prst="rect">
            <a:avLst/>
          </a:prstGeom>
        </p:spPr>
      </p:pic>
    </p:spTree>
    <p:extLst>
      <p:ext uri="{BB962C8B-B14F-4D97-AF65-F5344CB8AC3E}">
        <p14:creationId xmlns:p14="http://schemas.microsoft.com/office/powerpoint/2010/main" val="144181087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A1D794"/>
                </a:solidFill>
                <a:ea typeface="Arial" charset="0"/>
                <a:cs typeface="Arial" charset="0"/>
              </a:rPr>
              <a:t>© 2020. All rights reserved. IQVIA</a:t>
            </a:r>
            <a:r>
              <a:rPr lang="en-US" sz="800" baseline="30000">
                <a:solidFill>
                  <a:srgbClr val="A1D794"/>
                </a:solidFill>
                <a:ea typeface="Arial" charset="0"/>
                <a:cs typeface="Arial" charset="0"/>
              </a:rPr>
              <a:t>®</a:t>
            </a:r>
            <a:r>
              <a:rPr lang="en-US" sz="800">
                <a:solidFill>
                  <a:srgbClr val="A1D794"/>
                </a:solidFill>
                <a:ea typeface="Arial" charset="0"/>
                <a:cs typeface="Arial" charset="0"/>
              </a:rPr>
              <a:t> is a registered trademark of IQVIA Inc. in the United States, the European Union, and various other countries. </a:t>
            </a:r>
            <a:endParaRPr lang="en-US" sz="800" kern="1200">
              <a:solidFill>
                <a:srgbClr val="A1D794"/>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4D06917E-3E0E-6D47-9181-57DC0B969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C11FE6E2-D9E8-0647-A8B0-4DC83BC372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597332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Cover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5428" y="452253"/>
            <a:ext cx="2295144" cy="624405"/>
          </a:xfrm>
          <a:prstGeom prst="rect">
            <a:avLst/>
          </a:prstGeom>
        </p:spPr>
      </p:pic>
      <p:sp>
        <p:nvSpPr>
          <p:cNvPr id="12" name="Rectangle 58"/>
          <p:cNvSpPr>
            <a:spLocks noChangeArrowheads="1"/>
          </p:cNvSpPr>
          <p:nvPr/>
        </p:nvSpPr>
        <p:spPr bwMode="gray">
          <a:xfrm>
            <a:off x="771351" y="773388"/>
            <a:ext cx="7744035" cy="17576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22" name="Text Placeholder 21"/>
          <p:cNvSpPr>
            <a:spLocks noGrp="1"/>
          </p:cNvSpPr>
          <p:nvPr>
            <p:ph type="body" sz="quarter" idx="10" hasCustomPrompt="1"/>
          </p:nvPr>
        </p:nvSpPr>
        <p:spPr>
          <a:xfrm>
            <a:off x="6325192" y="4084609"/>
            <a:ext cx="4800600" cy="646331"/>
          </a:xfrm>
          <a:prstGeom prst="rect">
            <a:avLst/>
          </a:prstGeom>
        </p:spPr>
        <p:txBody>
          <a:bodyPr>
            <a:noAutofit/>
          </a:bodyPr>
          <a:lstStyle>
            <a:lvl1pPr marL="0" indent="0" algn="r">
              <a:lnSpc>
                <a:spcPct val="100000"/>
              </a:lnSpc>
              <a:spcBef>
                <a:spcPts val="0"/>
              </a:spcBef>
              <a:buNone/>
              <a:defRPr sz="2000" i="1">
                <a:solidFill>
                  <a:schemeClr val="accent1"/>
                </a:solidFill>
              </a:defRPr>
            </a:lvl1pPr>
          </a:lstStyle>
          <a:p>
            <a:pPr lvl="0"/>
            <a:r>
              <a:rPr lang="en-US"/>
              <a:t>Subheads are 20pt Arial Italic sentence case</a:t>
            </a:r>
          </a:p>
        </p:txBody>
      </p:sp>
      <p:sp>
        <p:nvSpPr>
          <p:cNvPr id="3" name="Subtitle 2"/>
          <p:cNvSpPr>
            <a:spLocks noGrp="1"/>
          </p:cNvSpPr>
          <p:nvPr>
            <p:ph type="subTitle" idx="1" hasCustomPrompt="1"/>
          </p:nvPr>
        </p:nvSpPr>
        <p:spPr>
          <a:xfrm>
            <a:off x="6325192" y="4865458"/>
            <a:ext cx="4800600" cy="338554"/>
          </a:xfrm>
          <a:prstGeom prst="rect">
            <a:avLst/>
          </a:prstGeom>
        </p:spPr>
        <p:txBody>
          <a:bodyPr>
            <a:noAutofit/>
          </a:bodyPr>
          <a:lstStyle>
            <a:lvl1pPr marL="0" indent="0" algn="r">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16pt Arial</a:t>
            </a:r>
          </a:p>
        </p:txBody>
      </p:sp>
      <p:sp>
        <p:nvSpPr>
          <p:cNvPr id="19" name="TextBox 18"/>
          <p:cNvSpPr txBox="1"/>
          <p:nvPr/>
        </p:nvSpPr>
        <p:spPr bwMode="black">
          <a:xfrm>
            <a:off x="2248001" y="6520894"/>
            <a:ext cx="2204450" cy="215444"/>
          </a:xfrm>
          <a:prstGeom prst="rect">
            <a:avLst/>
          </a:prstGeom>
          <a:ln>
            <a:noFill/>
          </a:ln>
        </p:spPr>
        <p:txBody>
          <a:bodyPr vert="horz" wrap="none" lIns="91440" tIns="45720" rIns="91440" bIns="45720" numCol="1" rtlCol="0" anchor="ctr" anchorCtr="0" compatLnSpc="1">
            <a:prstTxWarp prst="textNoShape">
              <a:avLst/>
            </a:prstTxWarp>
            <a:spAutoFit/>
          </a:bodyPr>
          <a:lstStyle/>
          <a:p>
            <a:pPr>
              <a:defRPr/>
            </a:pPr>
            <a:r>
              <a:rPr lang="en-US" sz="800">
                <a:solidFill>
                  <a:schemeClr val="tx1"/>
                </a:solidFill>
                <a:ea typeface="Arial" charset="0"/>
                <a:cs typeface="Arial" charset="0"/>
              </a:rPr>
              <a:t>Copyright © 2019 IQVIA. All rights reserved.</a:t>
            </a:r>
          </a:p>
        </p:txBody>
      </p:sp>
      <p:sp>
        <p:nvSpPr>
          <p:cNvPr id="2" name="Title 1"/>
          <p:cNvSpPr>
            <a:spLocks noGrp="1"/>
          </p:cNvSpPr>
          <p:nvPr>
            <p:ph type="ctrTitle" hasCustomPrompt="1"/>
          </p:nvPr>
        </p:nvSpPr>
        <p:spPr>
          <a:xfrm>
            <a:off x="6325192" y="1830302"/>
            <a:ext cx="4800600" cy="2286058"/>
          </a:xfrm>
          <a:prstGeom prst="rect">
            <a:avLst/>
          </a:prstGeom>
        </p:spPr>
        <p:txBody>
          <a:bodyPr anchor="b"/>
          <a:lstStyle>
            <a:lvl1pPr algn="r">
              <a:lnSpc>
                <a:spcPct val="100000"/>
              </a:lnSpc>
              <a:defRPr sz="3200" b="1">
                <a:solidFill>
                  <a:schemeClr val="tx1"/>
                </a:solidFill>
              </a:defRPr>
            </a:lvl1pPr>
          </a:lstStyle>
          <a:p>
            <a:r>
              <a:rPr lang="en-US"/>
              <a:t>Headlines Are 32pt Arial Bold Title Case</a:t>
            </a:r>
          </a:p>
        </p:txBody>
      </p:sp>
      <p:sp>
        <p:nvSpPr>
          <p:cNvPr id="11" name="Rectangle 58"/>
          <p:cNvSpPr>
            <a:spLocks noChangeArrowheads="1"/>
          </p:cNvSpPr>
          <p:nvPr/>
        </p:nvSpPr>
        <p:spPr bwMode="gray">
          <a:xfrm>
            <a:off x="11506198" y="771348"/>
            <a:ext cx="697189"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13" name="Rectangle 58"/>
          <p:cNvSpPr>
            <a:spLocks noChangeArrowheads="1"/>
          </p:cNvSpPr>
          <p:nvPr/>
        </p:nvSpPr>
        <p:spPr bwMode="gray">
          <a:xfrm rot="5400000">
            <a:off x="-864496" y="2477220"/>
            <a:ext cx="3447991" cy="17630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791"/>
            <a:ext cx="6261101" cy="6845300"/>
          </a:xfrm>
          <a:prstGeom prst="rect">
            <a:avLst/>
          </a:prstGeom>
        </p:spPr>
      </p:pic>
      <p:sp>
        <p:nvSpPr>
          <p:cNvPr id="18" name="Rectangle 58"/>
          <p:cNvSpPr>
            <a:spLocks noChangeArrowheads="1"/>
          </p:cNvSpPr>
          <p:nvPr/>
        </p:nvSpPr>
        <p:spPr bwMode="gray">
          <a:xfrm rot="5400000">
            <a:off x="-436735" y="5497452"/>
            <a:ext cx="2592472" cy="1763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grpSp>
        <p:nvGrpSpPr>
          <p:cNvPr id="14" name="Group 13"/>
          <p:cNvGrpSpPr/>
          <p:nvPr/>
        </p:nvGrpSpPr>
        <p:grpSpPr bwMode="gray">
          <a:xfrm>
            <a:off x="12420545" y="0"/>
            <a:ext cx="284385" cy="5779689"/>
            <a:chOff x="12358552" y="0"/>
            <a:chExt cx="284385" cy="5779689"/>
          </a:xfrm>
        </p:grpSpPr>
        <p:sp>
          <p:nvSpPr>
            <p:cNvPr id="16" name="Rectangle 15"/>
            <p:cNvSpPr/>
            <p:nvPr/>
          </p:nvSpPr>
          <p:spPr bwMode="gray">
            <a:xfrm>
              <a:off x="12358552" y="0"/>
              <a:ext cx="284385" cy="284385"/>
            </a:xfrm>
            <a:prstGeom prst="rect">
              <a:avLst/>
            </a:prstGeom>
            <a:solidFill>
              <a:srgbClr val="34B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bwMode="gray">
            <a:xfrm>
              <a:off x="12358552" y="333902"/>
              <a:ext cx="284385" cy="284385"/>
            </a:xfrm>
            <a:prstGeom prst="rect">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bwMode="gray">
            <a:xfrm>
              <a:off x="12358552" y="937408"/>
              <a:ext cx="284385" cy="284385"/>
            </a:xfrm>
            <a:prstGeom prst="rect">
              <a:avLst/>
            </a:prstGeom>
            <a:solidFill>
              <a:srgbClr val="FF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bwMode="gray">
            <a:xfrm>
              <a:off x="12358552" y="127131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bwMode="gray">
            <a:xfrm>
              <a:off x="12358552" y="1603218"/>
              <a:ext cx="284385" cy="284385"/>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bwMode="gray">
            <a:xfrm>
              <a:off x="12358552" y="1937120"/>
              <a:ext cx="284385" cy="284385"/>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bwMode="gray">
            <a:xfrm>
              <a:off x="12358552" y="2540626"/>
              <a:ext cx="284385" cy="284385"/>
            </a:xfrm>
            <a:prstGeom prst="rect">
              <a:avLst/>
            </a:prstGeom>
            <a:solidFill>
              <a:srgbClr val="2B3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bwMode="gray">
            <a:xfrm>
              <a:off x="12358552" y="2874528"/>
              <a:ext cx="284385" cy="284385"/>
            </a:xfrm>
            <a:prstGeom prst="rect">
              <a:avLst/>
            </a:prstGeom>
            <a:solidFill>
              <a:srgbClr val="065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bwMode="gray">
            <a:xfrm>
              <a:off x="12358552" y="3206436"/>
              <a:ext cx="284385" cy="284385"/>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bwMode="gray">
            <a:xfrm>
              <a:off x="12358552" y="3853100"/>
              <a:ext cx="284385" cy="284385"/>
            </a:xfrm>
            <a:prstGeom prst="rect">
              <a:avLst/>
            </a:prstGeom>
            <a:solidFill>
              <a:srgbClr val="027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bwMode="gray">
            <a:xfrm>
              <a:off x="12358552" y="4187002"/>
              <a:ext cx="284385" cy="284385"/>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bwMode="gray">
            <a:xfrm>
              <a:off x="12358552" y="4518910"/>
              <a:ext cx="284385" cy="284385"/>
            </a:xfrm>
            <a:prstGeom prst="rect">
              <a:avLst/>
            </a:prstGeom>
            <a:solidFill>
              <a:srgbClr val="93C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bwMode="gray">
            <a:xfrm>
              <a:off x="12358552" y="5163396"/>
              <a:ext cx="284385" cy="2843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bwMode="gray">
            <a:xfrm>
              <a:off x="12358552" y="5495304"/>
              <a:ext cx="284385" cy="2843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3882785"/>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and Subhead_Only">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p>
        </p:txBody>
      </p:sp>
      <p:sp>
        <p:nvSpPr>
          <p:cNvPr id="9" name="Footer Placeholder 6"/>
          <p:cNvSpPr>
            <a:spLocks noGrp="1"/>
          </p:cNvSpPr>
          <p:nvPr>
            <p:ph type="ftr" sz="quarter" idx="10"/>
          </p:nvPr>
        </p:nvSpPr>
        <p:spPr>
          <a:xfrm>
            <a:off x="384693" y="6387858"/>
            <a:ext cx="9116145" cy="338087"/>
          </a:xfrm>
        </p:spPr>
        <p:txBody>
          <a:bodyPr/>
          <a:lstStyle/>
          <a:p>
            <a:endParaRPr lang="en-US"/>
          </a:p>
        </p:txBody>
      </p:sp>
      <p:sp>
        <p:nvSpPr>
          <p:cNvPr id="15"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16"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a:solidFill>
                <a:schemeClr val="bg1"/>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ext uri="{BB962C8B-B14F-4D97-AF65-F5344CB8AC3E}">
        <p14:creationId xmlns:p14="http://schemas.microsoft.com/office/powerpoint/2010/main" val="2314592177"/>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and Content_Callout Opt3">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702630"/>
            <a:ext cx="7492481" cy="451218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2" name="Text Placeholder 11"/>
          <p:cNvSpPr>
            <a:spLocks noGrp="1"/>
          </p:cNvSpPr>
          <p:nvPr>
            <p:ph type="body" sz="quarter" idx="15" hasCustomPrompt="1"/>
          </p:nvPr>
        </p:nvSpPr>
        <p:spPr bwMode="gray">
          <a:xfrm>
            <a:off x="8132063" y="1876358"/>
            <a:ext cx="3764662" cy="4323305"/>
          </a:xfrm>
          <a:prstGeom prst="rect">
            <a:avLst/>
          </a:prstGeom>
        </p:spPr>
        <p:txBody>
          <a:bodyPr wrap="square" anchor="t" anchorCtr="0">
            <a:noAutofit/>
          </a:bodyPr>
          <a:lstStyle>
            <a:lvl1pPr marL="0" marR="0" indent="0" algn="l" defTabSz="1219170" rtl="0" eaLnBrk="0" fontAlgn="base" latinLnBrk="0" hangingPunct="0">
              <a:lnSpc>
                <a:spcPct val="100000"/>
              </a:lnSpc>
              <a:spcBef>
                <a:spcPts val="0"/>
              </a:spcBef>
              <a:spcAft>
                <a:spcPct val="0"/>
              </a:spcAft>
              <a:buClrTx/>
              <a:buSzTx/>
              <a:buFontTx/>
              <a:buNone/>
              <a:tabLst/>
              <a:defRPr sz="16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16pt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a:t>
            </a:r>
            <a:r>
              <a:rPr lang="en-US" noProof="0" err="1"/>
              <a:t>dolore</a:t>
            </a:r>
            <a:r>
              <a:rPr lang="en-US" noProof="0"/>
              <a:t> magna </a:t>
            </a:r>
            <a:r>
              <a:rPr lang="en-US" noProof="0" err="1"/>
              <a:t>aliquam</a:t>
            </a:r>
            <a:r>
              <a:rPr lang="en-US" noProof="0"/>
              <a:t> </a:t>
            </a:r>
            <a:r>
              <a:rPr lang="en-US" noProof="0" err="1"/>
              <a:t>erat</a:t>
            </a:r>
            <a:r>
              <a:rPr lang="en-US" noProof="0"/>
              <a:t> </a:t>
            </a:r>
            <a:r>
              <a:rPr lang="en-US" noProof="0" err="1"/>
              <a:t>volutpat</a:t>
            </a:r>
            <a:r>
              <a:rPr lang="en-US" noProof="0"/>
              <a:t>. 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ut</a:t>
            </a:r>
            <a:r>
              <a:rPr lang="en-US" noProof="0"/>
              <a:t> </a:t>
            </a:r>
            <a:r>
              <a:rPr lang="en-US" noProof="0" err="1"/>
              <a:t>dolore</a:t>
            </a:r>
            <a:r>
              <a:rPr lang="en-US" noProof="0"/>
              <a:t>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3" name="Rectangle 12"/>
          <p:cNvSpPr/>
          <p:nvPr/>
        </p:nvSpPr>
        <p:spPr bwMode="gray">
          <a:xfrm>
            <a:off x="8220075" y="1687496"/>
            <a:ext cx="3971925" cy="95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7"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p>
        </p:txBody>
      </p:sp>
      <p:sp>
        <p:nvSpPr>
          <p:cNvPr id="18" name="Footer Placeholder 6"/>
          <p:cNvSpPr>
            <a:spLocks noGrp="1"/>
          </p:cNvSpPr>
          <p:nvPr>
            <p:ph type="ftr" sz="quarter" idx="10"/>
          </p:nvPr>
        </p:nvSpPr>
        <p:spPr>
          <a:xfrm>
            <a:off x="384693" y="6387858"/>
            <a:ext cx="9116145" cy="338087"/>
          </a:xfrm>
        </p:spPr>
        <p:txBody>
          <a:bodyPr/>
          <a:lstStyle/>
          <a:p>
            <a:endParaRPr lang="en-US"/>
          </a:p>
        </p:txBody>
      </p:sp>
      <p:sp>
        <p:nvSpPr>
          <p:cNvPr id="20"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21"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a:solidFill>
                <a:schemeClr val="bg1"/>
              </a:solidFill>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ext uri="{BB962C8B-B14F-4D97-AF65-F5344CB8AC3E}">
        <p14:creationId xmlns:p14="http://schemas.microsoft.com/office/powerpoint/2010/main" val="107148271"/>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hree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2" y="1702631"/>
            <a:ext cx="3616187" cy="4465694"/>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7" name="Content Placeholder 2"/>
          <p:cNvSpPr>
            <a:spLocks noGrp="1"/>
          </p:cNvSpPr>
          <p:nvPr>
            <p:ph idx="17" hasCustomPrompt="1"/>
          </p:nvPr>
        </p:nvSpPr>
        <p:spPr>
          <a:xfrm>
            <a:off x="4245879" y="1702631"/>
            <a:ext cx="3616187" cy="4465694"/>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Content Placeholder 2"/>
          <p:cNvSpPr>
            <a:spLocks noGrp="1"/>
          </p:cNvSpPr>
          <p:nvPr>
            <p:ph idx="18" hasCustomPrompt="1"/>
          </p:nvPr>
        </p:nvSpPr>
        <p:spPr>
          <a:xfrm>
            <a:off x="8107067" y="1702631"/>
            <a:ext cx="3616187" cy="4465694"/>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p>
        </p:txBody>
      </p:sp>
      <p:sp>
        <p:nvSpPr>
          <p:cNvPr id="16" name="Footer Placeholder 6"/>
          <p:cNvSpPr>
            <a:spLocks noGrp="1"/>
          </p:cNvSpPr>
          <p:nvPr>
            <p:ph type="ftr" sz="quarter" idx="10"/>
          </p:nvPr>
        </p:nvSpPr>
        <p:spPr>
          <a:xfrm>
            <a:off x="384693" y="6387858"/>
            <a:ext cx="9116145" cy="338087"/>
          </a:xfrm>
        </p:spPr>
        <p:txBody>
          <a:bodyPr/>
          <a:lstStyle/>
          <a:p>
            <a:endParaRPr lang="en-US"/>
          </a:p>
        </p:txBody>
      </p:sp>
      <p:sp>
        <p:nvSpPr>
          <p:cNvPr id="18"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19"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a:solidFill>
                <a:schemeClr val="bg1"/>
              </a:solidFill>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ext uri="{BB962C8B-B14F-4D97-AF65-F5344CB8AC3E}">
        <p14:creationId xmlns:p14="http://schemas.microsoft.com/office/powerpoint/2010/main" val="626909559"/>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p>
        </p:txBody>
      </p:sp>
      <p:sp>
        <p:nvSpPr>
          <p:cNvPr id="3" name="Content Placeholder 2"/>
          <p:cNvSpPr>
            <a:spLocks noGrp="1"/>
          </p:cNvSpPr>
          <p:nvPr>
            <p:ph idx="1" hasCustomPrompt="1"/>
          </p:nvPr>
        </p:nvSpPr>
        <p:spPr>
          <a:xfrm>
            <a:off x="384694" y="1702631"/>
            <a:ext cx="1133856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0" name="Footer Placeholder 6"/>
          <p:cNvSpPr>
            <a:spLocks noGrp="1"/>
          </p:cNvSpPr>
          <p:nvPr>
            <p:ph type="ftr" sz="quarter" idx="10"/>
          </p:nvPr>
        </p:nvSpPr>
        <p:spPr>
          <a:xfrm>
            <a:off x="384693" y="6387858"/>
            <a:ext cx="9116145" cy="338087"/>
          </a:xfrm>
        </p:spPr>
        <p:txBody>
          <a:bodyPr/>
          <a:lstStyle/>
          <a:p>
            <a:endParaRPr lang="en-US"/>
          </a:p>
        </p:txBody>
      </p:sp>
      <p:sp>
        <p:nvSpPr>
          <p:cNvPr id="13"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14"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a:solidFill>
                <a:schemeClr val="bg1"/>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ext uri="{BB962C8B-B14F-4D97-AF65-F5344CB8AC3E}">
        <p14:creationId xmlns:p14="http://schemas.microsoft.com/office/powerpoint/2010/main" val="2942424121"/>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ivider 2024-01 - IQVIA">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C7CB88CE-AFAB-3162-5EFA-DACFAECFC82B}"/>
              </a:ext>
            </a:extLst>
          </p:cNvPr>
          <p:cNvSpPr/>
          <p:nvPr userDrawn="1"/>
        </p:nvSpPr>
        <p:spPr>
          <a:xfrm rot="5400000" flipH="1">
            <a:off x="1141342" y="704015"/>
            <a:ext cx="877958" cy="316064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6" name="Rectangle: Top Corners Rounded 5">
            <a:extLst>
              <a:ext uri="{FF2B5EF4-FFF2-40B4-BE49-F238E27FC236}">
                <a16:creationId xmlns:a16="http://schemas.microsoft.com/office/drawing/2014/main" id="{78BBCD43-EEDD-17C3-B8E4-320E6ECA340F}"/>
              </a:ext>
            </a:extLst>
          </p:cNvPr>
          <p:cNvSpPr/>
          <p:nvPr userDrawn="1"/>
        </p:nvSpPr>
        <p:spPr>
          <a:xfrm rot="5400000" flipH="1">
            <a:off x="572602" y="4899986"/>
            <a:ext cx="877958" cy="202316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3" name="Rectangle: Top Corners Rounded 2">
            <a:extLst>
              <a:ext uri="{FF2B5EF4-FFF2-40B4-BE49-F238E27FC236}">
                <a16:creationId xmlns:a16="http://schemas.microsoft.com/office/drawing/2014/main" id="{AC34CDE1-031B-F659-37E6-092E1C8890F5}"/>
              </a:ext>
            </a:extLst>
          </p:cNvPr>
          <p:cNvSpPr/>
          <p:nvPr userDrawn="1"/>
        </p:nvSpPr>
        <p:spPr>
          <a:xfrm rot="5400000" flipH="1">
            <a:off x="766970" y="1545530"/>
            <a:ext cx="3591342" cy="512527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8" name="Rectangle: Top Corners Rounded 7">
            <a:extLst>
              <a:ext uri="{FF2B5EF4-FFF2-40B4-BE49-F238E27FC236}">
                <a16:creationId xmlns:a16="http://schemas.microsoft.com/office/drawing/2014/main" id="{F0223E2A-EF00-0A08-DA2A-FCB4BDA5AE23}"/>
              </a:ext>
            </a:extLst>
          </p:cNvPr>
          <p:cNvSpPr/>
          <p:nvPr userDrawn="1"/>
        </p:nvSpPr>
        <p:spPr>
          <a:xfrm rot="5400000" flipH="1">
            <a:off x="2255792" y="2934275"/>
            <a:ext cx="877958" cy="5389536"/>
          </a:xfrm>
          <a:custGeom>
            <a:avLst/>
            <a:gdLst>
              <a:gd name="connsiteX0" fmla="*/ 438979 w 877958"/>
              <a:gd name="connsiteY0" fmla="*/ 0 h 5389536"/>
              <a:gd name="connsiteX1" fmla="*/ 438979 w 877958"/>
              <a:gd name="connsiteY1" fmla="*/ 0 h 5389536"/>
              <a:gd name="connsiteX2" fmla="*/ 877958 w 877958"/>
              <a:gd name="connsiteY2" fmla="*/ 438979 h 5389536"/>
              <a:gd name="connsiteX3" fmla="*/ 877958 w 877958"/>
              <a:gd name="connsiteY3" fmla="*/ 5389536 h 5389536"/>
              <a:gd name="connsiteX4" fmla="*/ 877958 w 877958"/>
              <a:gd name="connsiteY4" fmla="*/ 5389536 h 5389536"/>
              <a:gd name="connsiteX5" fmla="*/ 0 w 877958"/>
              <a:gd name="connsiteY5" fmla="*/ 5389536 h 5389536"/>
              <a:gd name="connsiteX6" fmla="*/ 0 w 877958"/>
              <a:gd name="connsiteY6" fmla="*/ 5389536 h 5389536"/>
              <a:gd name="connsiteX7" fmla="*/ 0 w 877958"/>
              <a:gd name="connsiteY7" fmla="*/ 438979 h 5389536"/>
              <a:gd name="connsiteX8" fmla="*/ 438979 w 877958"/>
              <a:gd name="connsiteY8" fmla="*/ 0 h 5389536"/>
              <a:gd name="connsiteX0" fmla="*/ 0 w 877958"/>
              <a:gd name="connsiteY0" fmla="*/ 5389536 h 5480976"/>
              <a:gd name="connsiteX1" fmla="*/ 0 w 877958"/>
              <a:gd name="connsiteY1" fmla="*/ 438979 h 5480976"/>
              <a:gd name="connsiteX2" fmla="*/ 438979 w 877958"/>
              <a:gd name="connsiteY2" fmla="*/ 0 h 5480976"/>
              <a:gd name="connsiteX3" fmla="*/ 438979 w 877958"/>
              <a:gd name="connsiteY3" fmla="*/ 0 h 5480976"/>
              <a:gd name="connsiteX4" fmla="*/ 877958 w 877958"/>
              <a:gd name="connsiteY4" fmla="*/ 438979 h 5480976"/>
              <a:gd name="connsiteX5" fmla="*/ 877958 w 877958"/>
              <a:gd name="connsiteY5" fmla="*/ 5389536 h 5480976"/>
              <a:gd name="connsiteX6" fmla="*/ 877958 w 877958"/>
              <a:gd name="connsiteY6" fmla="*/ 5389536 h 5480976"/>
              <a:gd name="connsiteX7" fmla="*/ 0 w 877958"/>
              <a:gd name="connsiteY7" fmla="*/ 5389536 h 5480976"/>
              <a:gd name="connsiteX8" fmla="*/ 91440 w 877958"/>
              <a:gd name="connsiteY8" fmla="*/ 5480976 h 548097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 name="connsiteX7" fmla="*/ 0 w 877958"/>
              <a:gd name="connsiteY7" fmla="*/ 5389536 h 5389536"/>
              <a:gd name="connsiteX0" fmla="*/ 0 w 877958"/>
              <a:gd name="connsiteY0" fmla="*/ 5389536 h 5442453"/>
              <a:gd name="connsiteX1" fmla="*/ 0 w 877958"/>
              <a:gd name="connsiteY1" fmla="*/ 438979 h 5442453"/>
              <a:gd name="connsiteX2" fmla="*/ 438979 w 877958"/>
              <a:gd name="connsiteY2" fmla="*/ 0 h 5442453"/>
              <a:gd name="connsiteX3" fmla="*/ 438979 w 877958"/>
              <a:gd name="connsiteY3" fmla="*/ 0 h 5442453"/>
              <a:gd name="connsiteX4" fmla="*/ 877958 w 877958"/>
              <a:gd name="connsiteY4" fmla="*/ 438979 h 5442453"/>
              <a:gd name="connsiteX5" fmla="*/ 877958 w 877958"/>
              <a:gd name="connsiteY5" fmla="*/ 5389536 h 5442453"/>
              <a:gd name="connsiteX6" fmla="*/ 877958 w 877958"/>
              <a:gd name="connsiteY6" fmla="*/ 5389536 h 5442453"/>
              <a:gd name="connsiteX7" fmla="*/ 14816 w 877958"/>
              <a:gd name="connsiteY7" fmla="*/ 5442453 h 5442453"/>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958" h="5389536">
                <a:moveTo>
                  <a:pt x="0" y="5389536"/>
                </a:moveTo>
                <a:lnTo>
                  <a:pt x="0" y="438979"/>
                </a:lnTo>
                <a:cubicBezTo>
                  <a:pt x="0" y="196538"/>
                  <a:pt x="196538" y="0"/>
                  <a:pt x="438979" y="0"/>
                </a:cubicBezTo>
                <a:lnTo>
                  <a:pt x="438979" y="0"/>
                </a:lnTo>
                <a:cubicBezTo>
                  <a:pt x="681420" y="0"/>
                  <a:pt x="877958" y="196538"/>
                  <a:pt x="877958" y="438979"/>
                </a:cubicBezTo>
                <a:lnTo>
                  <a:pt x="877958" y="5389536"/>
                </a:lnTo>
                <a:lnTo>
                  <a:pt x="877958" y="5389536"/>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err="1"/>
          </a:p>
        </p:txBody>
      </p:sp>
      <p:pic>
        <p:nvPicPr>
          <p:cNvPr id="4" name="Graphic 3">
            <a:extLst>
              <a:ext uri="{FF2B5EF4-FFF2-40B4-BE49-F238E27FC236}">
                <a16:creationId xmlns:a16="http://schemas.microsoft.com/office/drawing/2014/main" id="{5E9C315F-6F0F-88CF-06F8-56C10BD0C2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11" name="Title 1">
            <a:extLst>
              <a:ext uri="{FF2B5EF4-FFF2-40B4-BE49-F238E27FC236}">
                <a16:creationId xmlns:a16="http://schemas.microsoft.com/office/drawing/2014/main" id="{FB046CC9-1517-70B1-8165-DF336CD8DB17}"/>
              </a:ext>
            </a:extLst>
          </p:cNvPr>
          <p:cNvSpPr>
            <a:spLocks noGrp="1"/>
          </p:cNvSpPr>
          <p:nvPr userDrawn="1">
            <p:ph type="title" hasCustomPrompt="1"/>
          </p:nvPr>
        </p:nvSpPr>
        <p:spPr bwMode="white">
          <a:xfrm>
            <a:off x="5617028" y="2465262"/>
            <a:ext cx="5889171" cy="3285811"/>
          </a:xfrm>
          <a:prstGeom prst="rect">
            <a:avLst/>
          </a:prstGeom>
        </p:spPr>
        <p:txBody>
          <a:bodyPr anchor="ctr" anchorCtr="0"/>
          <a:lstStyle>
            <a:lvl1pPr>
              <a:lnSpc>
                <a:spcPct val="100000"/>
              </a:lnSpc>
              <a:defRPr sz="3600" b="1">
                <a:solidFill>
                  <a:schemeClr val="accent2"/>
                </a:solidFill>
              </a:defRPr>
            </a:lvl1pPr>
          </a:lstStyle>
          <a:p>
            <a:r>
              <a:rPr lang="en-US"/>
              <a:t>Divider title are 36pt Arial Bold sentence case</a:t>
            </a:r>
          </a:p>
        </p:txBody>
      </p:sp>
    </p:spTree>
    <p:extLst>
      <p:ext uri="{BB962C8B-B14F-4D97-AF65-F5344CB8AC3E}">
        <p14:creationId xmlns:p14="http://schemas.microsoft.com/office/powerpoint/2010/main" val="9934520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
        <p:nvSpPr>
          <p:cNvPr id="3" name="Content Placeholder 2"/>
          <p:cNvSpPr>
            <a:spLocks noGrp="1"/>
          </p:cNvSpPr>
          <p:nvPr>
            <p:ph idx="1" hasCustomPrompt="1"/>
          </p:nvPr>
        </p:nvSpPr>
        <p:spPr>
          <a:xfrm>
            <a:off x="384694" y="1286359"/>
            <a:ext cx="11338560" cy="4866467"/>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7" name="Footer Placeholder 6"/>
          <p:cNvSpPr>
            <a:spLocks noGrp="1"/>
          </p:cNvSpPr>
          <p:nvPr>
            <p:ph type="ftr" sz="quarter" idx="10"/>
          </p:nvPr>
        </p:nvSpPr>
        <p:spPr>
          <a:xfrm>
            <a:off x="384693" y="6387858"/>
            <a:ext cx="9116145" cy="338087"/>
          </a:xfrm>
        </p:spPr>
        <p:txBody>
          <a:bodyPr/>
          <a:lstStyle/>
          <a:p>
            <a:endParaRPr lang="en-US"/>
          </a:p>
        </p:txBody>
      </p:sp>
      <p:sp>
        <p:nvSpPr>
          <p:cNvPr id="10"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11"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a:solidFill>
                <a:schemeClr val="bg1"/>
              </a:solidFill>
            </a:endParaRP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p>
        </p:txBody>
      </p:sp>
      <p:grpSp>
        <p:nvGrpSpPr>
          <p:cNvPr id="8" name="Group 7"/>
          <p:cNvGrpSpPr/>
          <p:nvPr/>
        </p:nvGrpSpPr>
        <p:grpSpPr bwMode="gray">
          <a:xfrm>
            <a:off x="12420545" y="0"/>
            <a:ext cx="284385" cy="5779689"/>
            <a:chOff x="12358552" y="0"/>
            <a:chExt cx="284385" cy="5779689"/>
          </a:xfrm>
        </p:grpSpPr>
        <p:sp>
          <p:nvSpPr>
            <p:cNvPr id="9" name="Rectangle 8"/>
            <p:cNvSpPr/>
            <p:nvPr/>
          </p:nvSpPr>
          <p:spPr bwMode="gray">
            <a:xfrm>
              <a:off x="12358552" y="0"/>
              <a:ext cx="284385" cy="284385"/>
            </a:xfrm>
            <a:prstGeom prst="rect">
              <a:avLst/>
            </a:prstGeom>
            <a:solidFill>
              <a:srgbClr val="34B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gray">
            <a:xfrm>
              <a:off x="12358552" y="333902"/>
              <a:ext cx="284385" cy="284385"/>
            </a:xfrm>
            <a:prstGeom prst="rect">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bwMode="gray">
            <a:xfrm>
              <a:off x="12358552" y="937408"/>
              <a:ext cx="284385" cy="284385"/>
            </a:xfrm>
            <a:prstGeom prst="rect">
              <a:avLst/>
            </a:prstGeom>
            <a:solidFill>
              <a:srgbClr val="FF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bwMode="gray">
            <a:xfrm>
              <a:off x="12358552" y="127131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bwMode="gray">
            <a:xfrm>
              <a:off x="12358552" y="1603218"/>
              <a:ext cx="284385" cy="284385"/>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bwMode="gray">
            <a:xfrm>
              <a:off x="12358552" y="1937120"/>
              <a:ext cx="284385" cy="284385"/>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bwMode="gray">
            <a:xfrm>
              <a:off x="12358552" y="2540626"/>
              <a:ext cx="284385" cy="284385"/>
            </a:xfrm>
            <a:prstGeom prst="rect">
              <a:avLst/>
            </a:prstGeom>
            <a:solidFill>
              <a:srgbClr val="2B3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bwMode="gray">
            <a:xfrm>
              <a:off x="12358552" y="2874528"/>
              <a:ext cx="284385" cy="284385"/>
            </a:xfrm>
            <a:prstGeom prst="rect">
              <a:avLst/>
            </a:prstGeom>
            <a:solidFill>
              <a:srgbClr val="065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bwMode="gray">
            <a:xfrm>
              <a:off x="12358552" y="3206436"/>
              <a:ext cx="284385" cy="284385"/>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bwMode="gray">
            <a:xfrm>
              <a:off x="12358552" y="3853100"/>
              <a:ext cx="284385" cy="284385"/>
            </a:xfrm>
            <a:prstGeom prst="rect">
              <a:avLst/>
            </a:prstGeom>
            <a:solidFill>
              <a:srgbClr val="027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bwMode="gray">
            <a:xfrm>
              <a:off x="12358552" y="4187002"/>
              <a:ext cx="284385" cy="284385"/>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bwMode="gray">
            <a:xfrm>
              <a:off x="12358552" y="4518910"/>
              <a:ext cx="284385" cy="284385"/>
            </a:xfrm>
            <a:prstGeom prst="rect">
              <a:avLst/>
            </a:prstGeom>
            <a:solidFill>
              <a:srgbClr val="93C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bwMode="gray">
            <a:xfrm>
              <a:off x="12358552" y="5163396"/>
              <a:ext cx="284385" cy="2843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bwMode="gray">
            <a:xfrm>
              <a:off x="12358552" y="5495304"/>
              <a:ext cx="284385" cy="2843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6201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ver 2024-01 - IQVI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B76970-59B0-02CE-F0CF-5DF2129D58BC}"/>
              </a:ext>
            </a:extLst>
          </p:cNvPr>
          <p:cNvSpPr/>
          <p:nvPr userDrawn="1"/>
        </p:nvSpPr>
        <p:spPr>
          <a:xfrm>
            <a:off x="0" y="0"/>
            <a:ext cx="12192000" cy="6858000"/>
          </a:xfrm>
          <a:prstGeom prst="rect">
            <a:avLst/>
          </a:prstGeom>
          <a:gradFill>
            <a:gsLst>
              <a:gs pos="15000">
                <a:srgbClr val="140B42"/>
              </a:gs>
              <a:gs pos="80000">
                <a:srgbClr val="005587"/>
              </a:gs>
            </a:gsLst>
            <a:lin ang="2700000" scaled="0"/>
          </a:gradFill>
          <a:ln w="12700" cap="flat" cmpd="sng" algn="ctr">
            <a:noFill/>
            <a:prstDash val="solid"/>
            <a:miter lim="800000"/>
          </a:ln>
          <a:effectLst/>
        </p:spPr>
        <p:txBody>
          <a:bodyPr rtlCol="0" anchor="t" anchorCtr="0"/>
          <a:lstStyle/>
          <a:p>
            <a:pPr marR="0" lvl="0" indent="0" fontAlgn="auto">
              <a:lnSpc>
                <a:spcPct val="100000"/>
              </a:lnSpc>
              <a:spcBef>
                <a:spcPts val="0"/>
              </a:spcBef>
              <a:spcAft>
                <a:spcPts val="0"/>
              </a:spcAft>
              <a:buClrTx/>
              <a:buSzTx/>
              <a:buFontTx/>
              <a:buNone/>
              <a:tabLst/>
            </a:pPr>
            <a:endParaRPr kumimoji="0" lang="en-GB" sz="1600" b="0" i="0" u="none" strike="noStrike" kern="0" cap="none" spc="0" normalizeH="0" baseline="0" noProof="0" err="1">
              <a:ln>
                <a:noFill/>
              </a:ln>
              <a:solidFill>
                <a:srgbClr val="FFFFFF"/>
              </a:solidFill>
              <a:effectLst/>
              <a:uLnTx/>
              <a:uFillTx/>
              <a:latin typeface="Arial" panose="020B0604020202020204"/>
            </a:endParaRPr>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5948681"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5948681" cy="2088828"/>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a:t>
            </a:r>
            <a:br>
              <a:rPr lang="en-US"/>
            </a:br>
            <a:r>
              <a:rPr lang="en-US"/>
              <a:t>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5948681"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sp>
        <p:nvSpPr>
          <p:cNvPr id="5" name="Rectangle: Top Corners Rounded 4">
            <a:extLst>
              <a:ext uri="{FF2B5EF4-FFF2-40B4-BE49-F238E27FC236}">
                <a16:creationId xmlns:a16="http://schemas.microsoft.com/office/drawing/2014/main" id="{C7CB88CE-AFAB-3162-5EFA-DACFAECFC82B}"/>
              </a:ext>
            </a:extLst>
          </p:cNvPr>
          <p:cNvSpPr/>
          <p:nvPr userDrawn="1"/>
        </p:nvSpPr>
        <p:spPr>
          <a:xfrm rot="16200000">
            <a:off x="10172703" y="704015"/>
            <a:ext cx="877958" cy="316064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6" name="Rectangle: Top Corners Rounded 5">
            <a:extLst>
              <a:ext uri="{FF2B5EF4-FFF2-40B4-BE49-F238E27FC236}">
                <a16:creationId xmlns:a16="http://schemas.microsoft.com/office/drawing/2014/main" id="{78BBCD43-EEDD-17C3-B8E4-320E6ECA340F}"/>
              </a:ext>
            </a:extLst>
          </p:cNvPr>
          <p:cNvSpPr/>
          <p:nvPr userDrawn="1"/>
        </p:nvSpPr>
        <p:spPr>
          <a:xfrm rot="16200000">
            <a:off x="10741443" y="4899986"/>
            <a:ext cx="877958" cy="202316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3" name="Rectangle: Top Corners Rounded 2">
            <a:extLst>
              <a:ext uri="{FF2B5EF4-FFF2-40B4-BE49-F238E27FC236}">
                <a16:creationId xmlns:a16="http://schemas.microsoft.com/office/drawing/2014/main" id="{AC34CDE1-031B-F659-37E6-092E1C8890F5}"/>
              </a:ext>
            </a:extLst>
          </p:cNvPr>
          <p:cNvSpPr/>
          <p:nvPr userDrawn="1"/>
        </p:nvSpPr>
        <p:spPr>
          <a:xfrm rot="16200000">
            <a:off x="7833691" y="1545530"/>
            <a:ext cx="3591342" cy="512527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7" name="TextBox 6">
            <a:extLst>
              <a:ext uri="{FF2B5EF4-FFF2-40B4-BE49-F238E27FC236}">
                <a16:creationId xmlns:a16="http://schemas.microsoft.com/office/drawing/2014/main" id="{5EEC8515-986E-A47F-4BDA-CED96BF08D65}"/>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2024.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8" name="Rectangle: Top Corners Rounded 7">
            <a:extLst>
              <a:ext uri="{FF2B5EF4-FFF2-40B4-BE49-F238E27FC236}">
                <a16:creationId xmlns:a16="http://schemas.microsoft.com/office/drawing/2014/main" id="{F0223E2A-EF00-0A08-DA2A-FCB4BDA5AE23}"/>
              </a:ext>
            </a:extLst>
          </p:cNvPr>
          <p:cNvSpPr/>
          <p:nvPr userDrawn="1"/>
        </p:nvSpPr>
        <p:spPr>
          <a:xfrm rot="16200000">
            <a:off x="9058253" y="2934275"/>
            <a:ext cx="877958" cy="5389536"/>
          </a:xfrm>
          <a:custGeom>
            <a:avLst/>
            <a:gdLst>
              <a:gd name="connsiteX0" fmla="*/ 438979 w 877958"/>
              <a:gd name="connsiteY0" fmla="*/ 0 h 5389536"/>
              <a:gd name="connsiteX1" fmla="*/ 438979 w 877958"/>
              <a:gd name="connsiteY1" fmla="*/ 0 h 5389536"/>
              <a:gd name="connsiteX2" fmla="*/ 877958 w 877958"/>
              <a:gd name="connsiteY2" fmla="*/ 438979 h 5389536"/>
              <a:gd name="connsiteX3" fmla="*/ 877958 w 877958"/>
              <a:gd name="connsiteY3" fmla="*/ 5389536 h 5389536"/>
              <a:gd name="connsiteX4" fmla="*/ 877958 w 877958"/>
              <a:gd name="connsiteY4" fmla="*/ 5389536 h 5389536"/>
              <a:gd name="connsiteX5" fmla="*/ 0 w 877958"/>
              <a:gd name="connsiteY5" fmla="*/ 5389536 h 5389536"/>
              <a:gd name="connsiteX6" fmla="*/ 0 w 877958"/>
              <a:gd name="connsiteY6" fmla="*/ 5389536 h 5389536"/>
              <a:gd name="connsiteX7" fmla="*/ 0 w 877958"/>
              <a:gd name="connsiteY7" fmla="*/ 438979 h 5389536"/>
              <a:gd name="connsiteX8" fmla="*/ 438979 w 877958"/>
              <a:gd name="connsiteY8" fmla="*/ 0 h 5389536"/>
              <a:gd name="connsiteX0" fmla="*/ 0 w 877958"/>
              <a:gd name="connsiteY0" fmla="*/ 5389536 h 5480976"/>
              <a:gd name="connsiteX1" fmla="*/ 0 w 877958"/>
              <a:gd name="connsiteY1" fmla="*/ 438979 h 5480976"/>
              <a:gd name="connsiteX2" fmla="*/ 438979 w 877958"/>
              <a:gd name="connsiteY2" fmla="*/ 0 h 5480976"/>
              <a:gd name="connsiteX3" fmla="*/ 438979 w 877958"/>
              <a:gd name="connsiteY3" fmla="*/ 0 h 5480976"/>
              <a:gd name="connsiteX4" fmla="*/ 877958 w 877958"/>
              <a:gd name="connsiteY4" fmla="*/ 438979 h 5480976"/>
              <a:gd name="connsiteX5" fmla="*/ 877958 w 877958"/>
              <a:gd name="connsiteY5" fmla="*/ 5389536 h 5480976"/>
              <a:gd name="connsiteX6" fmla="*/ 877958 w 877958"/>
              <a:gd name="connsiteY6" fmla="*/ 5389536 h 5480976"/>
              <a:gd name="connsiteX7" fmla="*/ 0 w 877958"/>
              <a:gd name="connsiteY7" fmla="*/ 5389536 h 5480976"/>
              <a:gd name="connsiteX8" fmla="*/ 91440 w 877958"/>
              <a:gd name="connsiteY8" fmla="*/ 5480976 h 548097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 name="connsiteX7" fmla="*/ 0 w 877958"/>
              <a:gd name="connsiteY7" fmla="*/ 5389536 h 538953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958" h="5389536">
                <a:moveTo>
                  <a:pt x="0" y="5389536"/>
                </a:moveTo>
                <a:lnTo>
                  <a:pt x="0" y="438979"/>
                </a:lnTo>
                <a:cubicBezTo>
                  <a:pt x="0" y="196538"/>
                  <a:pt x="196538" y="0"/>
                  <a:pt x="438979" y="0"/>
                </a:cubicBezTo>
                <a:lnTo>
                  <a:pt x="438979" y="0"/>
                </a:lnTo>
                <a:cubicBezTo>
                  <a:pt x="681420" y="0"/>
                  <a:pt x="877958" y="196538"/>
                  <a:pt x="877958" y="438979"/>
                </a:cubicBezTo>
                <a:lnTo>
                  <a:pt x="877958" y="5389536"/>
                </a:lnTo>
                <a:lnTo>
                  <a:pt x="877958" y="5389536"/>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err="1"/>
          </a:p>
        </p:txBody>
      </p:sp>
      <p:pic>
        <p:nvPicPr>
          <p:cNvPr id="10" name="Picture 9">
            <a:extLst>
              <a:ext uri="{FF2B5EF4-FFF2-40B4-BE49-F238E27FC236}">
                <a16:creationId xmlns:a16="http://schemas.microsoft.com/office/drawing/2014/main" id="{6025B28D-E9A6-1255-B443-7613304201B6}"/>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9199917" y="735457"/>
            <a:ext cx="2247900" cy="406400"/>
          </a:xfrm>
          <a:prstGeom prst="rect">
            <a:avLst/>
          </a:prstGeom>
        </p:spPr>
      </p:pic>
    </p:spTree>
    <p:extLst>
      <p:ext uri="{BB962C8B-B14F-4D97-AF65-F5344CB8AC3E}">
        <p14:creationId xmlns:p14="http://schemas.microsoft.com/office/powerpoint/2010/main" val="42734492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Divider 2024-06 - IQVIA">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E971393-FE1D-3B6A-5952-3200539F4C21}"/>
              </a:ext>
            </a:extLst>
          </p:cNvPr>
          <p:cNvSpPr/>
          <p:nvPr userDrawn="1"/>
        </p:nvSpPr>
        <p:spPr>
          <a:xfrm rot="18900000">
            <a:off x="9590939" y="-1090570"/>
            <a:ext cx="3074362" cy="4401184"/>
          </a:xfrm>
          <a:custGeom>
            <a:avLst/>
            <a:gdLst>
              <a:gd name="connsiteX0" fmla="*/ 906398 w 3074362"/>
              <a:gd name="connsiteY0" fmla="*/ 0 h 4401184"/>
              <a:gd name="connsiteX1" fmla="*/ 3074362 w 3074362"/>
              <a:gd name="connsiteY1" fmla="*/ 2167965 h 4401184"/>
              <a:gd name="connsiteX2" fmla="*/ 841143 w 3074362"/>
              <a:gd name="connsiteY2" fmla="*/ 4401184 h 4401184"/>
              <a:gd name="connsiteX3" fmla="*/ 334666 w 3074362"/>
              <a:gd name="connsiteY3" fmla="*/ 4401184 h 4401184"/>
              <a:gd name="connsiteX4" fmla="*/ 0 w 3074362"/>
              <a:gd name="connsiteY4" fmla="*/ 4066518 h 4401184"/>
              <a:gd name="connsiteX5" fmla="*/ 0 w 3074362"/>
              <a:gd name="connsiteY5" fmla="*/ 334667 h 4401184"/>
              <a:gd name="connsiteX6" fmla="*/ 334666 w 3074362"/>
              <a:gd name="connsiteY6" fmla="*/ 0 h 44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4362" h="4401184">
                <a:moveTo>
                  <a:pt x="906398" y="0"/>
                </a:moveTo>
                <a:lnTo>
                  <a:pt x="3074362" y="2167965"/>
                </a:lnTo>
                <a:lnTo>
                  <a:pt x="841143" y="4401184"/>
                </a:lnTo>
                <a:lnTo>
                  <a:pt x="334666" y="4401184"/>
                </a:lnTo>
                <a:cubicBezTo>
                  <a:pt x="149835" y="4401184"/>
                  <a:pt x="0" y="4251349"/>
                  <a:pt x="0" y="4066518"/>
                </a:cubicBezTo>
                <a:lnTo>
                  <a:pt x="0" y="334667"/>
                </a:lnTo>
                <a:cubicBezTo>
                  <a:pt x="0" y="149835"/>
                  <a:pt x="149835" y="0"/>
                  <a:pt x="334666" y="0"/>
                </a:cubicBezTo>
                <a:close/>
              </a:path>
            </a:pathLst>
          </a:custGeom>
          <a:solidFill>
            <a:srgbClr val="140B42"/>
          </a:solidFill>
          <a:ln>
            <a:noFill/>
          </a:ln>
        </p:spPr>
        <p:txBody>
          <a:bodyPr vert="horz" wrap="square" lIns="91440" tIns="45720" rIns="91440" bIns="45720" numCol="1" anchor="t" anchorCtr="0" compatLnSpc="1">
            <a:prstTxWarp prst="textNoShape">
              <a:avLst/>
            </a:prstTxWarp>
            <a:noAutofit/>
          </a:bodyPr>
          <a:lstStyle/>
          <a:p>
            <a:pPr lvl="0"/>
            <a:endParaRPr lang="en-US" err="1"/>
          </a:p>
        </p:txBody>
      </p:sp>
      <p:sp>
        <p:nvSpPr>
          <p:cNvPr id="19" name="Freeform: Shape 18">
            <a:extLst>
              <a:ext uri="{FF2B5EF4-FFF2-40B4-BE49-F238E27FC236}">
                <a16:creationId xmlns:a16="http://schemas.microsoft.com/office/drawing/2014/main" id="{FA9D7148-A6F2-CBCC-1252-9028ED2C858C}"/>
              </a:ext>
            </a:extLst>
          </p:cNvPr>
          <p:cNvSpPr/>
          <p:nvPr userDrawn="1"/>
        </p:nvSpPr>
        <p:spPr>
          <a:xfrm rot="2700000">
            <a:off x="6613319" y="-912201"/>
            <a:ext cx="3072335" cy="3072335"/>
          </a:xfrm>
          <a:custGeom>
            <a:avLst/>
            <a:gdLst>
              <a:gd name="connsiteX0" fmla="*/ 0 w 2777410"/>
              <a:gd name="connsiteY0" fmla="*/ 1975810 h 2777410"/>
              <a:gd name="connsiteX1" fmla="*/ 1975810 w 2777410"/>
              <a:gd name="connsiteY1" fmla="*/ 0 h 2777410"/>
              <a:gd name="connsiteX2" fmla="*/ 2540164 w 2777410"/>
              <a:gd name="connsiteY2" fmla="*/ 0 h 2777410"/>
              <a:gd name="connsiteX3" fmla="*/ 2777410 w 2777410"/>
              <a:gd name="connsiteY3" fmla="*/ 237247 h 2777410"/>
              <a:gd name="connsiteX4" fmla="*/ 2777410 w 2777410"/>
              <a:gd name="connsiteY4" fmla="*/ 2540163 h 2777410"/>
              <a:gd name="connsiteX5" fmla="*/ 2540163 w 2777410"/>
              <a:gd name="connsiteY5" fmla="*/ 2777410 h 2777410"/>
              <a:gd name="connsiteX6" fmla="*/ 237247 w 2777410"/>
              <a:gd name="connsiteY6" fmla="*/ 2777410 h 2777410"/>
              <a:gd name="connsiteX7" fmla="*/ 0 w 2777410"/>
              <a:gd name="connsiteY7" fmla="*/ 2540163 h 277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7410" h="2777410">
                <a:moveTo>
                  <a:pt x="0" y="1975810"/>
                </a:moveTo>
                <a:lnTo>
                  <a:pt x="1975810" y="0"/>
                </a:lnTo>
                <a:lnTo>
                  <a:pt x="2540164" y="0"/>
                </a:lnTo>
                <a:cubicBezTo>
                  <a:pt x="2671191" y="0"/>
                  <a:pt x="2777410" y="106219"/>
                  <a:pt x="2777410" y="237247"/>
                </a:cubicBezTo>
                <a:lnTo>
                  <a:pt x="2777410" y="2540163"/>
                </a:lnTo>
                <a:cubicBezTo>
                  <a:pt x="2777410" y="2671191"/>
                  <a:pt x="2671191" y="2777410"/>
                  <a:pt x="2540163" y="2777410"/>
                </a:cubicBezTo>
                <a:lnTo>
                  <a:pt x="237247" y="2777410"/>
                </a:lnTo>
                <a:cubicBezTo>
                  <a:pt x="106220" y="2777410"/>
                  <a:pt x="0" y="2671190"/>
                  <a:pt x="0" y="25401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graphicFrame>
        <p:nvGraphicFramePr>
          <p:cNvPr id="8" name="think-cell data - do not delete" hidden="1">
            <a:extLst>
              <a:ext uri="{FF2B5EF4-FFF2-40B4-BE49-F238E27FC236}">
                <a16:creationId xmlns:a16="http://schemas.microsoft.com/office/drawing/2014/main" id="{150474CF-7CCB-20DD-E6E1-8A9CD0E038CC}"/>
              </a:ext>
            </a:extLst>
          </p:cNvPr>
          <p:cNvGraphicFramePr>
            <a:graphicFrameLocks noChangeAspect="1"/>
          </p:cNvGraphicFramePr>
          <p:nvPr userDrawn="1">
            <p:custDataLst>
              <p:tags r:id="rId1"/>
            </p:custDataLst>
            <p:extLst>
              <p:ext uri="{D42A27DB-BD31-4B8C-83A1-F6EECF244321}">
                <p14:modId xmlns:p14="http://schemas.microsoft.com/office/powerpoint/2010/main" val="4221677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8" name="think-cell data - do not delete" hidden="1">
                        <a:extLst>
                          <a:ext uri="{FF2B5EF4-FFF2-40B4-BE49-F238E27FC236}">
                            <a16:creationId xmlns:a16="http://schemas.microsoft.com/office/drawing/2014/main" id="{150474CF-7CCB-20DD-E6E1-8A9CD0E038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13DC1846-D39B-50FF-487A-FD15579093A3}"/>
              </a:ext>
            </a:extLst>
          </p:cNvPr>
          <p:cNvSpPr>
            <a:spLocks noGrp="1"/>
          </p:cNvSpPr>
          <p:nvPr userDrawn="1">
            <p:ph type="title" hasCustomPrompt="1"/>
          </p:nvPr>
        </p:nvSpPr>
        <p:spPr bwMode="white">
          <a:xfrm>
            <a:off x="613608" y="2049693"/>
            <a:ext cx="5593080" cy="2758614"/>
          </a:xfrm>
          <a:prstGeom prst="rect">
            <a:avLst/>
          </a:prstGeom>
        </p:spPr>
        <p:txBody>
          <a:bodyPr anchor="ctr" anchorCtr="0"/>
          <a:lstStyle>
            <a:lvl1pPr>
              <a:lnSpc>
                <a:spcPct val="100000"/>
              </a:lnSpc>
              <a:defRPr sz="3600" b="1">
                <a:solidFill>
                  <a:schemeClr val="accent2"/>
                </a:solidFill>
              </a:defRPr>
            </a:lvl1pPr>
          </a:lstStyle>
          <a:p>
            <a:r>
              <a:rPr lang="en-US"/>
              <a:t>Divider title are 36pt Arial Bold sentence case</a:t>
            </a:r>
          </a:p>
        </p:txBody>
      </p:sp>
      <p:sp>
        <p:nvSpPr>
          <p:cNvPr id="17" name="Freeform 7">
            <a:extLst>
              <a:ext uri="{FF2B5EF4-FFF2-40B4-BE49-F238E27FC236}">
                <a16:creationId xmlns:a16="http://schemas.microsoft.com/office/drawing/2014/main" id="{FA3B847E-CEDD-4F28-13DA-54DB86046169}"/>
              </a:ext>
            </a:extLst>
          </p:cNvPr>
          <p:cNvSpPr>
            <a:spLocks/>
          </p:cNvSpPr>
          <p:nvPr userDrawn="1"/>
        </p:nvSpPr>
        <p:spPr bwMode="auto">
          <a:xfrm rot="16200000">
            <a:off x="8579893" y="133677"/>
            <a:ext cx="2515488" cy="2515488"/>
          </a:xfrm>
          <a:custGeom>
            <a:avLst/>
            <a:gdLst>
              <a:gd name="T0" fmla="*/ 724 w 1691"/>
              <a:gd name="T1" fmla="*/ 1624 h 1691"/>
              <a:gd name="T2" fmla="*/ 67 w 1691"/>
              <a:gd name="T3" fmla="*/ 967 h 1691"/>
              <a:gd name="T4" fmla="*/ 67 w 1691"/>
              <a:gd name="T5" fmla="*/ 724 h 1691"/>
              <a:gd name="T6" fmla="*/ 724 w 1691"/>
              <a:gd name="T7" fmla="*/ 67 h 1691"/>
              <a:gd name="T8" fmla="*/ 967 w 1691"/>
              <a:gd name="T9" fmla="*/ 67 h 1691"/>
              <a:gd name="T10" fmla="*/ 1624 w 1691"/>
              <a:gd name="T11" fmla="*/ 724 h 1691"/>
              <a:gd name="T12" fmla="*/ 1624 w 1691"/>
              <a:gd name="T13" fmla="*/ 967 h 1691"/>
              <a:gd name="T14" fmla="*/ 967 w 1691"/>
              <a:gd name="T15" fmla="*/ 1624 h 1691"/>
              <a:gd name="T16" fmla="*/ 724 w 1691"/>
              <a:gd name="T17" fmla="*/ 1624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1" h="1691">
                <a:moveTo>
                  <a:pt x="724" y="1624"/>
                </a:moveTo>
                <a:cubicBezTo>
                  <a:pt x="67" y="967"/>
                  <a:pt x="67" y="967"/>
                  <a:pt x="67" y="967"/>
                </a:cubicBezTo>
                <a:cubicBezTo>
                  <a:pt x="0" y="900"/>
                  <a:pt x="0" y="791"/>
                  <a:pt x="67" y="724"/>
                </a:cubicBezTo>
                <a:cubicBezTo>
                  <a:pt x="724" y="67"/>
                  <a:pt x="724" y="67"/>
                  <a:pt x="724" y="67"/>
                </a:cubicBezTo>
                <a:cubicBezTo>
                  <a:pt x="791" y="0"/>
                  <a:pt x="900" y="0"/>
                  <a:pt x="967" y="67"/>
                </a:cubicBezTo>
                <a:cubicBezTo>
                  <a:pt x="1624" y="724"/>
                  <a:pt x="1624" y="724"/>
                  <a:pt x="1624" y="724"/>
                </a:cubicBezTo>
                <a:cubicBezTo>
                  <a:pt x="1691" y="791"/>
                  <a:pt x="1691" y="900"/>
                  <a:pt x="1624" y="967"/>
                </a:cubicBezTo>
                <a:cubicBezTo>
                  <a:pt x="967" y="1624"/>
                  <a:pt x="967" y="1624"/>
                  <a:pt x="967" y="1624"/>
                </a:cubicBezTo>
                <a:cubicBezTo>
                  <a:pt x="900" y="1691"/>
                  <a:pt x="791" y="1691"/>
                  <a:pt x="724" y="1624"/>
                </a:cubicBezTo>
                <a:close/>
              </a:path>
            </a:pathLst>
          </a:custGeom>
          <a:solidFill>
            <a:schemeClr val="accent1"/>
          </a:solid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3" name="AutoShape 3">
            <a:extLst>
              <a:ext uri="{FF2B5EF4-FFF2-40B4-BE49-F238E27FC236}">
                <a16:creationId xmlns:a16="http://schemas.microsoft.com/office/drawing/2014/main" id="{0BB57922-089B-617B-DB05-C881EA21986B}"/>
              </a:ext>
            </a:extLst>
          </p:cNvPr>
          <p:cNvSpPr>
            <a:spLocks noChangeAspect="1" noChangeArrowheads="1" noTextEdit="1"/>
          </p:cNvSpPr>
          <p:nvPr userDrawn="1"/>
        </p:nvSpPr>
        <p:spPr bwMode="auto">
          <a:xfrm rot="16200000">
            <a:off x="7666727" y="-76160"/>
            <a:ext cx="4560732" cy="465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806C75E6-2F25-C869-52E2-8C5D355F51AF}"/>
              </a:ext>
            </a:extLst>
          </p:cNvPr>
          <p:cNvSpPr>
            <a:spLocks/>
          </p:cNvSpPr>
          <p:nvPr userDrawn="1"/>
        </p:nvSpPr>
        <p:spPr bwMode="auto">
          <a:xfrm rot="18900000">
            <a:off x="8399071" y="-1421668"/>
            <a:ext cx="2843336" cy="2843336"/>
          </a:xfrm>
          <a:custGeom>
            <a:avLst/>
            <a:gdLst>
              <a:gd name="connsiteX0" fmla="*/ 0 w 2843336"/>
              <a:gd name="connsiteY0" fmla="*/ 0 h 2843336"/>
              <a:gd name="connsiteX1" fmla="*/ 2843336 w 2843336"/>
              <a:gd name="connsiteY1" fmla="*/ 2843336 h 2843336"/>
              <a:gd name="connsiteX2" fmla="*/ 268488 w 2843336"/>
              <a:gd name="connsiteY2" fmla="*/ 2843336 h 2843336"/>
              <a:gd name="connsiteX3" fmla="*/ 0 w 2843336"/>
              <a:gd name="connsiteY3" fmla="*/ 2585131 h 2843336"/>
              <a:gd name="connsiteX0" fmla="*/ 2843336 w 2934776"/>
              <a:gd name="connsiteY0" fmla="*/ 2843336 h 2934776"/>
              <a:gd name="connsiteX1" fmla="*/ 268488 w 2934776"/>
              <a:gd name="connsiteY1" fmla="*/ 2843336 h 2934776"/>
              <a:gd name="connsiteX2" fmla="*/ 0 w 2934776"/>
              <a:gd name="connsiteY2" fmla="*/ 2585131 h 2934776"/>
              <a:gd name="connsiteX3" fmla="*/ 0 w 2934776"/>
              <a:gd name="connsiteY3" fmla="*/ 0 h 2934776"/>
              <a:gd name="connsiteX4" fmla="*/ 2934776 w 2934776"/>
              <a:gd name="connsiteY4" fmla="*/ 2934776 h 2934776"/>
              <a:gd name="connsiteX0" fmla="*/ 2843336 w 2843336"/>
              <a:gd name="connsiteY0" fmla="*/ 2843336 h 2843336"/>
              <a:gd name="connsiteX1" fmla="*/ 268488 w 2843336"/>
              <a:gd name="connsiteY1" fmla="*/ 2843336 h 2843336"/>
              <a:gd name="connsiteX2" fmla="*/ 0 w 2843336"/>
              <a:gd name="connsiteY2" fmla="*/ 2585131 h 2843336"/>
              <a:gd name="connsiteX3" fmla="*/ 0 w 2843336"/>
              <a:gd name="connsiteY3" fmla="*/ 0 h 2843336"/>
            </a:gdLst>
            <a:ahLst/>
            <a:cxnLst>
              <a:cxn ang="0">
                <a:pos x="connsiteX0" y="connsiteY0"/>
              </a:cxn>
              <a:cxn ang="0">
                <a:pos x="connsiteX1" y="connsiteY1"/>
              </a:cxn>
              <a:cxn ang="0">
                <a:pos x="connsiteX2" y="connsiteY2"/>
              </a:cxn>
              <a:cxn ang="0">
                <a:pos x="connsiteX3" y="connsiteY3"/>
              </a:cxn>
            </a:cxnLst>
            <a:rect l="l" t="t" r="r" b="b"/>
            <a:pathLst>
              <a:path w="2843336" h="2843336">
                <a:moveTo>
                  <a:pt x="2843336" y="2843336"/>
                </a:moveTo>
                <a:lnTo>
                  <a:pt x="268488" y="2843336"/>
                </a:lnTo>
                <a:cubicBezTo>
                  <a:pt x="120207" y="2843336"/>
                  <a:pt x="0" y="2727734"/>
                  <a:pt x="0" y="2585131"/>
                </a:cubicBezTo>
                <a:lnTo>
                  <a:pt x="0" y="0"/>
                </a:lnTo>
              </a:path>
            </a:pathLst>
          </a:custGeom>
          <a:noFill/>
          <a:ln w="12700">
            <a:solidFill>
              <a:schemeClr val="bg1"/>
            </a:solidFill>
          </a:ln>
        </p:spPr>
        <p:txBody>
          <a:bodyPr vert="horz" wrap="square" lIns="91440" tIns="45720" rIns="91440" bIns="45720" numCol="1" anchor="t" anchorCtr="0" compatLnSpc="1">
            <a:prstTxWarp prst="textNoShape">
              <a:avLst/>
            </a:prstTxWarp>
            <a:noAutofit/>
          </a:bodyPr>
          <a:lstStyle/>
          <a:p>
            <a:pPr lvl="0"/>
            <a:endParaRPr lang="en-US"/>
          </a:p>
        </p:txBody>
      </p:sp>
      <p:pic>
        <p:nvPicPr>
          <p:cNvPr id="6" name="Graphic 5">
            <a:extLst>
              <a:ext uri="{FF2B5EF4-FFF2-40B4-BE49-F238E27FC236}">
                <a16:creationId xmlns:a16="http://schemas.microsoft.com/office/drawing/2014/main" id="{6A10C533-42F2-F66F-9D74-979D4CA2EBD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585" y="5760594"/>
            <a:ext cx="2247900" cy="406400"/>
          </a:xfrm>
          <a:prstGeom prst="rect">
            <a:avLst/>
          </a:prstGeom>
        </p:spPr>
      </p:pic>
    </p:spTree>
    <p:extLst>
      <p:ext uri="{BB962C8B-B14F-4D97-AF65-F5344CB8AC3E}">
        <p14:creationId xmlns:p14="http://schemas.microsoft.com/office/powerpoint/2010/main" val="16226744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Orange - IQVIA">
    <p:bg>
      <p:bgPr>
        <a:gradFill>
          <a:gsLst>
            <a:gs pos="20000">
              <a:srgbClr val="FE8A12"/>
            </a:gs>
            <a:gs pos="80000">
              <a:srgbClr val="F4C65A"/>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ea typeface="Arial" charset="0"/>
                <a:cs typeface="Arial" charset="0"/>
              </a:rPr>
              <a:t>© 2020. All rights reserved. IQVIA</a:t>
            </a:r>
            <a:r>
              <a:rPr lang="en-US" sz="800" baseline="30000">
                <a:solidFill>
                  <a:schemeClr val="bg1"/>
                </a:solidFill>
                <a:ea typeface="Arial" charset="0"/>
                <a:cs typeface="Arial" charset="0"/>
              </a:rPr>
              <a:t>®</a:t>
            </a:r>
            <a:r>
              <a:rPr lang="en-US" sz="800">
                <a:solidFill>
                  <a:schemeClr val="bg1"/>
                </a:solidFill>
                <a:ea typeface="Arial" charset="0"/>
                <a:cs typeface="Arial" charset="0"/>
              </a:rPr>
              <a:t> is a registered trademark of IQVIA Inc. in the United States, the European Union, and various other countries. </a:t>
            </a:r>
            <a:endParaRPr lang="en-US" sz="800" kern="1200">
              <a:solidFill>
                <a:schemeClr val="bg1"/>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FFE2C4"/>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rgbClr val="FE8A1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77635335-ADA9-F14A-AA59-3605F10A2B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06B8EAA8-EC44-4144-A6F8-43D1C0C68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4049267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2020.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61" name="Group 60">
            <a:extLst>
              <a:ext uri="{FF2B5EF4-FFF2-40B4-BE49-F238E27FC236}">
                <a16:creationId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5" name="Freeform 64">
              <a:extLst>
                <a:ext uri="{FF2B5EF4-FFF2-40B4-BE49-F238E27FC236}">
                  <a16:creationId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6" name="Freeform 65">
              <a:extLst>
                <a:ext uri="{FF2B5EF4-FFF2-40B4-BE49-F238E27FC236}">
                  <a16:creationId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Freeform 66">
              <a:extLst>
                <a:ext uri="{FF2B5EF4-FFF2-40B4-BE49-F238E27FC236}">
                  <a16:creationId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3" name="Rectangle 12">
            <a:extLst>
              <a:ext uri="{FF2B5EF4-FFF2-40B4-BE49-F238E27FC236}">
                <a16:creationId xmlns:a16="http://schemas.microsoft.com/office/drawing/2014/main" id="{E4418D72-B986-414A-97FC-FCCE7B7F1B53}"/>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4" name="Rectangle 13">
            <a:extLst>
              <a:ext uri="{FF2B5EF4-FFF2-40B4-BE49-F238E27FC236}">
                <a16:creationId xmlns:a16="http://schemas.microsoft.com/office/drawing/2014/main" id="{1B4C17C8-380D-41B2-8F4E-B2A6A80204A7}"/>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5" name="Rectangle 14">
            <a:extLst>
              <a:ext uri="{FF2B5EF4-FFF2-40B4-BE49-F238E27FC236}">
                <a16:creationId xmlns:a16="http://schemas.microsoft.com/office/drawing/2014/main" id="{94D82C82-AD27-49A1-AB10-24272A1884F7}"/>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4A43F6D9-2B76-4F47-8BB1-588F5D046A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7" name="Graphic 16">
            <a:extLst>
              <a:ext uri="{FF2B5EF4-FFF2-40B4-BE49-F238E27FC236}">
                <a16:creationId xmlns:a16="http://schemas.microsoft.com/office/drawing/2014/main" id="{F77A25CF-5914-0B4E-8C5F-E8D980A4AE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5642173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2020.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sp>
        <p:nvSpPr>
          <p:cNvPr id="14" name="Text Placeholder 21">
            <a:extLst>
              <a:ext uri="{FF2B5EF4-FFF2-40B4-BE49-F238E27FC236}">
                <a16:creationId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a:t>Bid defense only: You may replace this box with a sponsor logo. Ensure the logo is on a white or transparent background and you have usage permission.</a:t>
            </a:r>
            <a:br>
              <a:rPr lang="en-US"/>
            </a:br>
            <a:br>
              <a:rPr lang="en-US"/>
            </a:br>
            <a:r>
              <a:rPr lang="en-US"/>
              <a:t>All other presentations, or without sponsor logo: Please delete this box.</a:t>
            </a:r>
          </a:p>
        </p:txBody>
      </p:sp>
      <p:sp>
        <p:nvSpPr>
          <p:cNvPr id="15" name="Rectangle 14">
            <a:extLst>
              <a:ext uri="{FF2B5EF4-FFF2-40B4-BE49-F238E27FC236}">
                <a16:creationId xmlns:a16="http://schemas.microsoft.com/office/drawing/2014/main" id="{22EC9C87-CE31-4CA8-933C-B8C7C252CA86}"/>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Rectangle 15">
            <a:extLst>
              <a:ext uri="{FF2B5EF4-FFF2-40B4-BE49-F238E27FC236}">
                <a16:creationId xmlns:a16="http://schemas.microsoft.com/office/drawing/2014/main" id="{A51BC71F-4BC2-47A4-96C7-2E221AFAC45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7" name="Rectangle 16">
            <a:extLst>
              <a:ext uri="{FF2B5EF4-FFF2-40B4-BE49-F238E27FC236}">
                <a16:creationId xmlns:a16="http://schemas.microsoft.com/office/drawing/2014/main" id="{2DEBD35E-79D5-4A08-BBFB-35E25D1D2A66}"/>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39" name="Group 38">
            <a:extLst>
              <a:ext uri="{FF2B5EF4-FFF2-40B4-BE49-F238E27FC236}">
                <a16:creationId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1" name="Freeform: Shape 40">
              <a:extLst>
                <a:ext uri="{FF2B5EF4-FFF2-40B4-BE49-F238E27FC236}">
                  <a16:creationId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2" name="Freeform: Shape 41">
              <a:extLst>
                <a:ext uri="{FF2B5EF4-FFF2-40B4-BE49-F238E27FC236}">
                  <a16:creationId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9" name="Graphic 18">
            <a:extLst>
              <a:ext uri="{FF2B5EF4-FFF2-40B4-BE49-F238E27FC236}">
                <a16:creationId xmlns:a16="http://schemas.microsoft.com/office/drawing/2014/main" id="{EFFBAF58-7775-B441-95B2-60BAEE630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8" name="Graphic 17">
            <a:extLst>
              <a:ext uri="{FF2B5EF4-FFF2-40B4-BE49-F238E27FC236}">
                <a16:creationId xmlns:a16="http://schemas.microsoft.com/office/drawing/2014/main" id="{7BD8E0C7-3A74-E943-836A-7A1E89CA92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01807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a:extLst>
              <a:ext uri="{FF2B5EF4-FFF2-40B4-BE49-F238E27FC236}">
                <a16:creationId xmlns:a16="http://schemas.microsoft.com/office/drawing/2014/main" id="{A5576FF8-95FB-5A4A-AD47-8ECC3E9AED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540965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Graphic 7">
            <a:extLst>
              <a:ext uri="{FF2B5EF4-FFF2-40B4-BE49-F238E27FC236}">
                <a16:creationId xmlns:a16="http://schemas.microsoft.com/office/drawing/2014/main" id="{09F63AD4-B76D-3B4F-9D8D-50FE701100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98012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71D6C41-2089-8944-A7DE-1B4DA2E9F9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91451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grpSp>
        <p:nvGrpSpPr>
          <p:cNvPr id="126" name="Group 125">
            <a:extLst>
              <a:ext uri="{FF2B5EF4-FFF2-40B4-BE49-F238E27FC236}">
                <a16:creationId xmlns:a16="http://schemas.microsoft.com/office/drawing/2014/main" id="{DC861044-95A1-2B49-A60B-B4999A56CF9B}"/>
              </a:ext>
            </a:extLst>
          </p:cNvPr>
          <p:cNvGrpSpPr/>
          <p:nvPr/>
        </p:nvGrpSpPr>
        <p:grpSpPr>
          <a:xfrm>
            <a:off x="12325585" y="41736"/>
            <a:ext cx="1568505" cy="4234899"/>
            <a:chOff x="12325585" y="41736"/>
            <a:chExt cx="1568505" cy="4234899"/>
          </a:xfrm>
        </p:grpSpPr>
        <p:sp>
          <p:nvSpPr>
            <p:cNvPr id="127" name="Rectangle 126">
              <a:extLst>
                <a:ext uri="{FF2B5EF4-FFF2-40B4-BE49-F238E27FC236}">
                  <a16:creationId xmlns:a16="http://schemas.microsoft.com/office/drawing/2014/main" id="{E52E4A4F-48AC-314F-832A-152FAA431290}"/>
                </a:ext>
              </a:extLst>
            </p:cNvPr>
            <p:cNvSpPr/>
            <p:nvPr/>
          </p:nvSpPr>
          <p:spPr bwMode="gray">
            <a:xfrm>
              <a:off x="12798661" y="253916"/>
              <a:ext cx="284385" cy="284385"/>
            </a:xfrm>
            <a:prstGeom prst="rect">
              <a:avLst/>
            </a:pr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4778FF28-E215-F743-9488-882D8EDD0511}"/>
                </a:ext>
              </a:extLst>
            </p:cNvPr>
            <p:cNvSpPr/>
            <p:nvPr/>
          </p:nvSpPr>
          <p:spPr bwMode="gray">
            <a:xfrm>
              <a:off x="12798661" y="590140"/>
              <a:ext cx="284385" cy="284385"/>
            </a:xfrm>
            <a:prstGeom prst="rect">
              <a:avLst/>
            </a:prstGeom>
            <a:solidFill>
              <a:srgbClr val="7FA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B1618DEE-18B6-D745-8EED-3ED1371E9198}"/>
                </a:ext>
              </a:extLst>
            </p:cNvPr>
            <p:cNvSpPr/>
            <p:nvPr/>
          </p:nvSpPr>
          <p:spPr bwMode="gray">
            <a:xfrm>
              <a:off x="13135211" y="253916"/>
              <a:ext cx="284385" cy="284385"/>
            </a:xfrm>
            <a:prstGeom prst="rect">
              <a:avLst/>
            </a:prstGeom>
            <a:solidFill>
              <a:srgbClr val="40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423BB6E3-FAB2-5F4B-B1C5-ECC7E64739F2}"/>
                </a:ext>
              </a:extLst>
            </p:cNvPr>
            <p:cNvSpPr/>
            <p:nvPr/>
          </p:nvSpPr>
          <p:spPr bwMode="gray">
            <a:xfrm>
              <a:off x="13135211" y="590140"/>
              <a:ext cx="284385" cy="284385"/>
            </a:xfrm>
            <a:prstGeom prst="rect">
              <a:avLst/>
            </a:prstGeom>
            <a:solidFill>
              <a:srgbClr val="40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7D336131-DE9C-4C4E-BD70-9A4AC3A2929D}"/>
                </a:ext>
              </a:extLst>
            </p:cNvPr>
            <p:cNvSpPr/>
            <p:nvPr/>
          </p:nvSpPr>
          <p:spPr bwMode="gray">
            <a:xfrm>
              <a:off x="13471761" y="253916"/>
              <a:ext cx="284385" cy="284385"/>
            </a:xfrm>
            <a:prstGeom prst="rect">
              <a:avLst/>
            </a:prstGeom>
            <a:solidFill>
              <a:srgbClr val="BF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1275795E-B071-FE47-9C29-B3F692BBC02B}"/>
                </a:ext>
              </a:extLst>
            </p:cNvPr>
            <p:cNvSpPr/>
            <p:nvPr/>
          </p:nvSpPr>
          <p:spPr bwMode="gray">
            <a:xfrm>
              <a:off x="13471761" y="590140"/>
              <a:ext cx="284385" cy="284385"/>
            </a:xfrm>
            <a:prstGeom prst="rect">
              <a:avLst/>
            </a:prstGeom>
            <a:solidFill>
              <a:srgbClr val="BFD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383B52BA-0D9D-134E-BA96-0A4FDACC53AE}"/>
                </a:ext>
              </a:extLst>
            </p:cNvPr>
            <p:cNvSpPr/>
            <p:nvPr/>
          </p:nvSpPr>
          <p:spPr bwMode="gray">
            <a:xfrm>
              <a:off x="12462111" y="928669"/>
              <a:ext cx="284385" cy="284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D5E5BC3B-0E3A-2449-8ACA-85F6A951CB01}"/>
                </a:ext>
              </a:extLst>
            </p:cNvPr>
            <p:cNvSpPr/>
            <p:nvPr/>
          </p:nvSpPr>
          <p:spPr bwMode="gray">
            <a:xfrm>
              <a:off x="12798661" y="1935420"/>
              <a:ext cx="284385" cy="284385"/>
            </a:xfrm>
            <a:prstGeom prst="rect">
              <a:avLst/>
            </a:prstGeom>
            <a:solidFill>
              <a:srgbClr val="F7D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8EFF8B2C-FC11-CD46-9C8A-BD730900B2A6}"/>
                </a:ext>
              </a:extLst>
            </p:cNvPr>
            <p:cNvSpPr/>
            <p:nvPr/>
          </p:nvSpPr>
          <p:spPr bwMode="gray">
            <a:xfrm>
              <a:off x="13135211" y="1935420"/>
              <a:ext cx="284385" cy="284385"/>
            </a:xfrm>
            <a:prstGeom prst="rect">
              <a:avLst/>
            </a:prstGeom>
            <a:solidFill>
              <a:srgbClr val="F4C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952D731D-63C4-7E42-B942-5ADF27F0ADA2}"/>
                </a:ext>
              </a:extLst>
            </p:cNvPr>
            <p:cNvSpPr/>
            <p:nvPr/>
          </p:nvSpPr>
          <p:spPr bwMode="gray">
            <a:xfrm>
              <a:off x="13471761" y="1935420"/>
              <a:ext cx="284385" cy="284385"/>
            </a:xfrm>
            <a:prstGeom prst="rect">
              <a:avLst/>
            </a:prstGeom>
            <a:solidFill>
              <a:srgbClr val="FB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6E19D061-2CCE-864A-AFCF-BA62ED98CF10}"/>
                </a:ext>
              </a:extLst>
            </p:cNvPr>
            <p:cNvSpPr/>
            <p:nvPr/>
          </p:nvSpPr>
          <p:spPr bwMode="gray">
            <a:xfrm>
              <a:off x="12462111" y="592349"/>
              <a:ext cx="284385" cy="284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2A251A5D-E834-5447-953F-4148EC11C9B8}"/>
                </a:ext>
              </a:extLst>
            </p:cNvPr>
            <p:cNvSpPr/>
            <p:nvPr/>
          </p:nvSpPr>
          <p:spPr bwMode="gray">
            <a:xfrm>
              <a:off x="12798661" y="2271740"/>
              <a:ext cx="284385" cy="284385"/>
            </a:xfrm>
            <a:prstGeom prst="rect">
              <a:avLst/>
            </a:prstGeom>
            <a:solidFill>
              <a:srgbClr val="FEC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9B01F80C-8595-A74C-AF49-6359801C9784}"/>
                </a:ext>
              </a:extLst>
            </p:cNvPr>
            <p:cNvSpPr/>
            <p:nvPr/>
          </p:nvSpPr>
          <p:spPr bwMode="gray">
            <a:xfrm>
              <a:off x="13135211" y="2271740"/>
              <a:ext cx="284385" cy="284385"/>
            </a:xfrm>
            <a:prstGeom prst="rect">
              <a:avLst/>
            </a:prstGeom>
            <a:solidFill>
              <a:srgbClr val="FEA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BC6370F1-26AD-E041-BA8A-F7DA8D95B8CA}"/>
                </a:ext>
              </a:extLst>
            </p:cNvPr>
            <p:cNvSpPr/>
            <p:nvPr/>
          </p:nvSpPr>
          <p:spPr bwMode="gray">
            <a:xfrm>
              <a:off x="13471761" y="2271740"/>
              <a:ext cx="284385" cy="284385"/>
            </a:xfrm>
            <a:prstGeom prst="rect">
              <a:avLst/>
            </a:prstGeom>
            <a:solidFill>
              <a:srgbClr val="FFE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EAB45CE9-BB6C-0149-80BA-31C7AE5626C4}"/>
                </a:ext>
              </a:extLst>
            </p:cNvPr>
            <p:cNvSpPr/>
            <p:nvPr/>
          </p:nvSpPr>
          <p:spPr bwMode="gray">
            <a:xfrm>
              <a:off x="12462111" y="253916"/>
              <a:ext cx="284385" cy="28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FFB35FDC-2232-864F-BADD-661D156158D6}"/>
                </a:ext>
              </a:extLst>
            </p:cNvPr>
            <p:cNvSpPr/>
            <p:nvPr/>
          </p:nvSpPr>
          <p:spPr bwMode="gray">
            <a:xfrm>
              <a:off x="12798661" y="1596891"/>
              <a:ext cx="284385" cy="284385"/>
            </a:xfrm>
            <a:prstGeom prst="rect">
              <a:avLst/>
            </a:prstGeom>
            <a:solidFill>
              <a:srgbClr val="7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87CB333C-9A58-F740-B08D-09FA1D104B15}"/>
                </a:ext>
              </a:extLst>
            </p:cNvPr>
            <p:cNvSpPr/>
            <p:nvPr/>
          </p:nvSpPr>
          <p:spPr bwMode="gray">
            <a:xfrm>
              <a:off x="13135211" y="1596891"/>
              <a:ext cx="284385" cy="284385"/>
            </a:xfrm>
            <a:prstGeom prst="rect">
              <a:avLst/>
            </a:prstGeom>
            <a:solidFill>
              <a:srgbClr val="40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6C89D992-5C10-3A45-BF16-4384F7BA6828}"/>
                </a:ext>
              </a:extLst>
            </p:cNvPr>
            <p:cNvSpPr/>
            <p:nvPr/>
          </p:nvSpPr>
          <p:spPr bwMode="gray">
            <a:xfrm>
              <a:off x="13471761" y="1596891"/>
              <a:ext cx="284385" cy="284385"/>
            </a:xfrm>
            <a:prstGeom prst="rect">
              <a:avLst/>
            </a:prstGeom>
            <a:solidFill>
              <a:srgbClr val="BF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E77EE0C-3660-884F-B742-095D504276D0}"/>
                </a:ext>
              </a:extLst>
            </p:cNvPr>
            <p:cNvSpPr/>
            <p:nvPr/>
          </p:nvSpPr>
          <p:spPr bwMode="gray">
            <a:xfrm>
              <a:off x="12462111" y="3533419"/>
              <a:ext cx="284385" cy="2843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2EEF83AE-8A27-C44A-9324-FA3A4896B8F4}"/>
                </a:ext>
              </a:extLst>
            </p:cNvPr>
            <p:cNvSpPr/>
            <p:nvPr/>
          </p:nvSpPr>
          <p:spPr bwMode="gray">
            <a:xfrm>
              <a:off x="13135211" y="3533419"/>
              <a:ext cx="284385" cy="2843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66F34DD6-075B-DD4E-91FD-7C3135028198}"/>
                </a:ext>
              </a:extLst>
            </p:cNvPr>
            <p:cNvSpPr/>
            <p:nvPr/>
          </p:nvSpPr>
          <p:spPr bwMode="gray">
            <a:xfrm>
              <a:off x="13471760" y="3533419"/>
              <a:ext cx="284385" cy="284385"/>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7045834D-FFE6-DA41-B70D-07AFA78D8BEC}"/>
                </a:ext>
              </a:extLst>
            </p:cNvPr>
            <p:cNvSpPr/>
            <p:nvPr/>
          </p:nvSpPr>
          <p:spPr bwMode="gray">
            <a:xfrm>
              <a:off x="12798661" y="3533419"/>
              <a:ext cx="284385" cy="284385"/>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93C60060-D439-1846-8187-6B3648AB779C}"/>
                </a:ext>
              </a:extLst>
            </p:cNvPr>
            <p:cNvSpPr/>
            <p:nvPr/>
          </p:nvSpPr>
          <p:spPr bwMode="gray">
            <a:xfrm>
              <a:off x="12462111" y="2610269"/>
              <a:ext cx="284385" cy="284385"/>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194537A3-815B-654F-9405-8FC3B6F0C70F}"/>
                </a:ext>
              </a:extLst>
            </p:cNvPr>
            <p:cNvSpPr/>
            <p:nvPr/>
          </p:nvSpPr>
          <p:spPr bwMode="gray">
            <a:xfrm>
              <a:off x="12462111" y="1937629"/>
              <a:ext cx="284385" cy="2843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0B73106B-51C5-D541-9A87-B5CF0BC15FB3}"/>
                </a:ext>
              </a:extLst>
            </p:cNvPr>
            <p:cNvSpPr/>
            <p:nvPr/>
          </p:nvSpPr>
          <p:spPr bwMode="gray">
            <a:xfrm>
              <a:off x="12462111" y="227174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CD23B5AC-DE23-104B-8B31-0D484A7F8E82}"/>
                </a:ext>
              </a:extLst>
            </p:cNvPr>
            <p:cNvSpPr/>
            <p:nvPr/>
          </p:nvSpPr>
          <p:spPr bwMode="gray">
            <a:xfrm>
              <a:off x="12462111" y="1601309"/>
              <a:ext cx="284385" cy="2843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04E537CA-716E-A04D-A674-A23B2F9F0641}"/>
                </a:ext>
              </a:extLst>
            </p:cNvPr>
            <p:cNvSpPr/>
            <p:nvPr/>
          </p:nvSpPr>
          <p:spPr bwMode="gray">
            <a:xfrm>
              <a:off x="12462111" y="1264989"/>
              <a:ext cx="284385" cy="284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0E022DD8-7E50-6B40-9A0A-BB12BA4CB6EA}"/>
                </a:ext>
              </a:extLst>
            </p:cNvPr>
            <p:cNvSpPr/>
            <p:nvPr/>
          </p:nvSpPr>
          <p:spPr bwMode="gray">
            <a:xfrm>
              <a:off x="12462111" y="3074588"/>
              <a:ext cx="284385" cy="28438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452789F3-816A-A644-BB73-0EBCDF25BAB5}"/>
                </a:ext>
              </a:extLst>
            </p:cNvPr>
            <p:cNvSpPr/>
            <p:nvPr/>
          </p:nvSpPr>
          <p:spPr bwMode="gray">
            <a:xfrm>
              <a:off x="12798661" y="2610269"/>
              <a:ext cx="284385" cy="284385"/>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1398C4E5-4403-FC41-9A95-9A4D9240F6E5}"/>
                </a:ext>
              </a:extLst>
            </p:cNvPr>
            <p:cNvSpPr/>
            <p:nvPr/>
          </p:nvSpPr>
          <p:spPr bwMode="gray">
            <a:xfrm>
              <a:off x="12798661" y="1264989"/>
              <a:ext cx="284385" cy="284385"/>
            </a:xfrm>
            <a:prstGeom prst="rect">
              <a:avLst/>
            </a:prstGeom>
            <a:solidFill>
              <a:srgbClr val="80B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894006C7-064B-7D49-916C-7FD52454F72C}"/>
                </a:ext>
              </a:extLst>
            </p:cNvPr>
            <p:cNvSpPr/>
            <p:nvPr/>
          </p:nvSpPr>
          <p:spPr bwMode="gray">
            <a:xfrm>
              <a:off x="12798661" y="928669"/>
              <a:ext cx="284385" cy="284385"/>
            </a:xfrm>
            <a:prstGeom prst="rect">
              <a:avLst/>
            </a:prstGeom>
            <a:solidFill>
              <a:srgbClr val="A1D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D4188D44-56F8-0A4B-82CC-98A72AAAED7D}"/>
                </a:ext>
              </a:extLst>
            </p:cNvPr>
            <p:cNvSpPr/>
            <p:nvPr/>
          </p:nvSpPr>
          <p:spPr bwMode="gray">
            <a:xfrm>
              <a:off x="13135211" y="2610269"/>
              <a:ext cx="284385" cy="284385"/>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3C36ECE3-857B-D44D-8E8A-B01F5907C1C0}"/>
                </a:ext>
              </a:extLst>
            </p:cNvPr>
            <p:cNvSpPr/>
            <p:nvPr/>
          </p:nvSpPr>
          <p:spPr bwMode="gray">
            <a:xfrm>
              <a:off x="13135211" y="1264989"/>
              <a:ext cx="284385" cy="284385"/>
            </a:xfrm>
            <a:prstGeom prst="rect">
              <a:avLst/>
            </a:prstGeom>
            <a:solidFill>
              <a:srgbClr val="419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FF5D37CA-B7D6-B840-BB93-5B58E0D65FC5}"/>
                </a:ext>
              </a:extLst>
            </p:cNvPr>
            <p:cNvSpPr/>
            <p:nvPr/>
          </p:nvSpPr>
          <p:spPr bwMode="gray">
            <a:xfrm>
              <a:off x="13135211" y="928669"/>
              <a:ext cx="284385" cy="284385"/>
            </a:xfrm>
            <a:prstGeom prst="rect">
              <a:avLst/>
            </a:prstGeom>
            <a:solidFill>
              <a:srgbClr val="72C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3A568378-A642-8843-ABE4-1D22617BABE9}"/>
                </a:ext>
              </a:extLst>
            </p:cNvPr>
            <p:cNvSpPr/>
            <p:nvPr/>
          </p:nvSpPr>
          <p:spPr bwMode="gray">
            <a:xfrm>
              <a:off x="13471761" y="2610269"/>
              <a:ext cx="284385" cy="284385"/>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B2996DBD-9E22-D94C-8451-B43D1A1022A9}"/>
                </a:ext>
              </a:extLst>
            </p:cNvPr>
            <p:cNvSpPr/>
            <p:nvPr/>
          </p:nvSpPr>
          <p:spPr bwMode="gray">
            <a:xfrm>
              <a:off x="13471761" y="1264989"/>
              <a:ext cx="284385" cy="284385"/>
            </a:xfrm>
            <a:prstGeom prst="rect">
              <a:avLst/>
            </a:prstGeom>
            <a:solidFill>
              <a:srgbClr val="C0D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BFA95D0E-D116-A94A-9C75-FF2794EFC7E5}"/>
                </a:ext>
              </a:extLst>
            </p:cNvPr>
            <p:cNvSpPr/>
            <p:nvPr/>
          </p:nvSpPr>
          <p:spPr bwMode="gray">
            <a:xfrm>
              <a:off x="13471761" y="928669"/>
              <a:ext cx="284385" cy="284385"/>
            </a:xfrm>
            <a:prstGeom prst="rect">
              <a:avLst/>
            </a:prstGeom>
            <a:solidFill>
              <a:srgbClr val="D0E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10598390-A137-A449-B489-8A878F15F4DD}"/>
                </a:ext>
              </a:extLst>
            </p:cNvPr>
            <p:cNvSpPr txBox="1"/>
            <p:nvPr/>
          </p:nvSpPr>
          <p:spPr>
            <a:xfrm>
              <a:off x="12325585" y="41736"/>
              <a:ext cx="1568505" cy="215444"/>
            </a:xfrm>
            <a:prstGeom prst="rect">
              <a:avLst/>
            </a:prstGeom>
            <a:noFill/>
          </p:spPr>
          <p:txBody>
            <a:bodyPr wrap="square" rtlCol="0">
              <a:spAutoFit/>
            </a:bodyPr>
            <a:lstStyle/>
            <a:p>
              <a:pPr algn="ctr"/>
              <a:r>
                <a:rPr lang="en-US" sz="800">
                  <a:solidFill>
                    <a:schemeClr val="tx1"/>
                  </a:solidFill>
                </a:rPr>
                <a:t>100%    50%     75%     25%</a:t>
              </a:r>
            </a:p>
          </p:txBody>
        </p:sp>
        <p:sp>
          <p:nvSpPr>
            <p:cNvPr id="165" name="Rectangle 164">
              <a:extLst>
                <a:ext uri="{FF2B5EF4-FFF2-40B4-BE49-F238E27FC236}">
                  <a16:creationId xmlns:a16="http://schemas.microsoft.com/office/drawing/2014/main" id="{680A1A6A-874F-134B-A8DD-3CD456B31D0B}"/>
                </a:ext>
              </a:extLst>
            </p:cNvPr>
            <p:cNvSpPr/>
            <p:nvPr/>
          </p:nvSpPr>
          <p:spPr bwMode="gray">
            <a:xfrm>
              <a:off x="12462110" y="3992250"/>
              <a:ext cx="284385" cy="284385"/>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971869EA-DDF0-F64D-9255-984F57AD749E}"/>
                </a:ext>
              </a:extLst>
            </p:cNvPr>
            <p:cNvSpPr txBox="1"/>
            <p:nvPr/>
          </p:nvSpPr>
          <p:spPr>
            <a:xfrm>
              <a:off x="12759146" y="4026720"/>
              <a:ext cx="774571" cy="215444"/>
            </a:xfrm>
            <a:prstGeom prst="rect">
              <a:avLst/>
            </a:prstGeom>
            <a:noFill/>
          </p:spPr>
          <p:txBody>
            <a:bodyPr wrap="none" rtlCol="0">
              <a:spAutoFit/>
            </a:bodyPr>
            <a:lstStyle/>
            <a:p>
              <a:r>
                <a:rPr lang="en-US" sz="800">
                  <a:solidFill>
                    <a:schemeClr val="tx2"/>
                  </a:solidFill>
                </a:rPr>
                <a:t>5% Charcoal</a:t>
              </a:r>
            </a:p>
          </p:txBody>
        </p:sp>
      </p:grpSp>
      <p:sp>
        <p:nvSpPr>
          <p:cNvPr id="44" name="TextBox 43">
            <a:extLst>
              <a:ext uri="{FF2B5EF4-FFF2-40B4-BE49-F238E27FC236}">
                <a16:creationId xmlns:a16="http://schemas.microsoft.com/office/drawing/2014/main" id="{3CC58985-6F6A-8540-ABC2-450EF4A8FB42}"/>
              </a:ext>
            </a:extLst>
          </p:cNvPr>
          <p:cNvSpPr txBox="1"/>
          <p:nvPr/>
        </p:nvSpPr>
        <p:spPr bwMode="black">
          <a:xfrm>
            <a:off x="5131676" y="6955423"/>
            <a:ext cx="7060325"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i="0" u="none" strike="noStrike" kern="1200">
                <a:solidFill>
                  <a:schemeClr val="bg1">
                    <a:lumMod val="50000"/>
                  </a:schemeClr>
                </a:solidFill>
                <a:effectLst/>
                <a:latin typeface="+mn-lt"/>
                <a:ea typeface="+mn-ea"/>
                <a:cs typeface="+mn-cs"/>
              </a:rPr>
              <a:t>IQVIA Template (V2.0.1)</a:t>
            </a:r>
            <a:endParaRPr lang="en-US" sz="1100" kern="1200">
              <a:solidFill>
                <a:schemeClr val="bg1">
                  <a:lumMod val="50000"/>
                </a:schemeClr>
              </a:solidFill>
              <a:latin typeface="+mn-lt"/>
              <a:ea typeface="Arial" charset="0"/>
              <a:cs typeface="Arial" charset="0"/>
            </a:endParaRPr>
          </a:p>
        </p:txBody>
      </p:sp>
    </p:spTree>
    <p:extLst>
      <p:ext uri="{BB962C8B-B14F-4D97-AF65-F5344CB8AC3E}">
        <p14:creationId xmlns:p14="http://schemas.microsoft.com/office/powerpoint/2010/main" val="1987436075"/>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 id="2147484246" r:id="rId13"/>
    <p:sldLayoutId id="2147484247" r:id="rId14"/>
    <p:sldLayoutId id="2147484248" r:id="rId15"/>
    <p:sldLayoutId id="2147484249" r:id="rId16"/>
    <p:sldLayoutId id="2147484250" r:id="rId17"/>
    <p:sldLayoutId id="2147484251" r:id="rId18"/>
    <p:sldLayoutId id="2147484252" r:id="rId19"/>
    <p:sldLayoutId id="2147484253" r:id="rId20"/>
    <p:sldLayoutId id="2147484254" r:id="rId21"/>
    <p:sldLayoutId id="2147484255" r:id="rId22"/>
    <p:sldLayoutId id="2147484256" r:id="rId23"/>
    <p:sldLayoutId id="2147484257" r:id="rId24"/>
    <p:sldLayoutId id="2147484261" r:id="rId25"/>
    <p:sldLayoutId id="2147484258" r:id="rId26"/>
    <p:sldLayoutId id="2147484259" r:id="rId27"/>
    <p:sldLayoutId id="2147484260" r:id="rId28"/>
    <p:sldLayoutId id="2147484262" r:id="rId29"/>
    <p:sldLayoutId id="2147484272" r:id="rId30"/>
    <p:sldLayoutId id="2147484264" r:id="rId31"/>
    <p:sldLayoutId id="2147484265" r:id="rId32"/>
    <p:sldLayoutId id="2147484267" r:id="rId33"/>
    <p:sldLayoutId id="2147484271" r:id="rId34"/>
    <p:sldLayoutId id="2147484275" r:id="rId35"/>
    <p:sldLayoutId id="2147484276" r:id="rId36"/>
    <p:sldLayoutId id="2147484277" r:id="rId37"/>
    <p:sldLayoutId id="2147484279" r:id="rId3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hyperlink" Target="https://secure.constellation.iqvia.com/ContactUploads?elqTrackId=a4e9c2febbaa4ffaa0f20f73f5139858&amp;elq=00000000000000000000000000000000&amp;elqaid=1251&amp;elqat=2&amp;elqCampaignId="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mailto:marketing.automation@iqvia.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hyperlink" Target="https://quintiles-my.sharepoint.com/personal/natalie_punzel_iqvia_com/Documents/Documents/Decks/OracleEloqua_SalesToolsForMicrosoftOutlook_UserGuide.pdf" TargetMode="External"/><Relationship Id="rId7" Type="http://schemas.openxmlformats.org/officeDocument/2006/relationships/hyperlink" Target="mailto:marketing.automation@iqvia.com"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s://quintiles.service-now.com/via?id=sc_cat_item&amp;sys_id=080175f4cd0e7100b3793da009f647ec" TargetMode="External"/><Relationship Id="rId5" Type="http://schemas.openxmlformats.org/officeDocument/2006/relationships/hyperlink" Target="https://docs.oracle.com/en/cloud/saas/marketing/eloqua-user/Help/SalesToolsForMicrosoftOutlook/Tasks/InstallingSalesToolsForMicrosoftOutlook.htm" TargetMode="External"/><Relationship Id="rId10" Type="http://schemas.openxmlformats.org/officeDocument/2006/relationships/image" Target="../media/image67.png"/><Relationship Id="rId4" Type="http://schemas.openxmlformats.org/officeDocument/2006/relationships/hyperlink" Target="http://selfservice.quintiles.net/esd/Items/Details?PackageId=801" TargetMode="External"/><Relationship Id="rId9"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hyperlink" Target="mailto:barathi.subramaniam@iqvia.com,%20swathi.cs@iqvia.com?subject=Sign%20up%20for%20Inside%20Sales%20Mastery%20Series" TargetMode="External"/><Relationship Id="rId2" Type="http://schemas.openxmlformats.org/officeDocument/2006/relationships/hyperlink" Target="mailto:barathi.subramaniam@iqvia.com,%20swathi.cs@iqvia.com?subject=I%20have%20a%20question%20for%20the%20Inside%20Sales%20Mastery%20Series" TargetMode="Externa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8" Type="http://schemas.openxmlformats.org/officeDocument/2006/relationships/hyperlink" Target="https://iqvia.lightning.force.com/lightning/r/Report/00O2K000006VSg7UAG/view?queryScope=userFolders" TargetMode="External"/><Relationship Id="rId3" Type="http://schemas.openxmlformats.org/officeDocument/2006/relationships/hyperlink" Target="https://docs.oracle.com/en/cloud/saas/marketing/eloqua-user/pdf/OracleEloqua_Engage_UserGuide.pdf" TargetMode="External"/><Relationship Id="rId7" Type="http://schemas.openxmlformats.org/officeDocument/2006/relationships/hyperlink" Target="https://iqvia.lightning.force.com/lightning/r/Report/00O2K000006VSfxUAG/view?queryScope=userFolders"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hyperlink" Target="http://selfservice.quintiles.net/esd/Items/Details?PackageId=801" TargetMode="External"/><Relationship Id="rId5" Type="http://schemas.openxmlformats.org/officeDocument/2006/relationships/hyperlink" Target="https://secure.constellation.iqvia.com/TrainingCenter?elqTrackId=4989294f43ab4e188f4637c7bb428f80&amp;elq=00000000000000000000000000000000&amp;elqaid=1251&amp;elqat=2&amp;elqCampaignId=" TargetMode="External"/><Relationship Id="rId10" Type="http://schemas.openxmlformats.org/officeDocument/2006/relationships/hyperlink" Target="https://quintiles.service-now.com/via?id=sc_cat_item&amp;sys_id=080175f4cd0e7100b3793da009f647ec" TargetMode="External"/><Relationship Id="rId4" Type="http://schemas.openxmlformats.org/officeDocument/2006/relationships/hyperlink" Target="https://docs.oracle.com/en/cloud/saas/marketing/eloqua-user/pdf/OracleEloqua_SalesTools_UserGuide.pdf" TargetMode="External"/><Relationship Id="rId9" Type="http://schemas.openxmlformats.org/officeDocument/2006/relationships/hyperlink" Target="https://iqvia.lightning.force.com/lightning/r/Report/00O2K000006eTidUAE/view"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hyperlink" Target="https://secure.constellation.iqvia.com/MarketingAutomationToolbo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56910A-16CA-C6EB-F056-2FB08EE6C943}"/>
              </a:ext>
            </a:extLst>
          </p:cNvPr>
          <p:cNvSpPr>
            <a:spLocks noGrp="1"/>
          </p:cNvSpPr>
          <p:nvPr>
            <p:ph type="body" sz="quarter" idx="10"/>
          </p:nvPr>
        </p:nvSpPr>
        <p:spPr/>
        <p:txBody>
          <a:bodyPr/>
          <a:lstStyle/>
          <a:p>
            <a:r>
              <a:rPr lang="en-US"/>
              <a:t>Effective use of Oracle Eloqua Engage &amp; Profiler</a:t>
            </a:r>
          </a:p>
          <a:p>
            <a:endParaRPr lang="en-US"/>
          </a:p>
        </p:txBody>
      </p:sp>
      <p:sp>
        <p:nvSpPr>
          <p:cNvPr id="3" name="Title 2">
            <a:extLst>
              <a:ext uri="{FF2B5EF4-FFF2-40B4-BE49-F238E27FC236}">
                <a16:creationId xmlns:a16="http://schemas.microsoft.com/office/drawing/2014/main" id="{A497A4C1-5B60-AD22-B337-3068BA50E0BA}"/>
              </a:ext>
            </a:extLst>
          </p:cNvPr>
          <p:cNvSpPr>
            <a:spLocks noGrp="1"/>
          </p:cNvSpPr>
          <p:nvPr>
            <p:ph type="ctrTitle"/>
          </p:nvPr>
        </p:nvSpPr>
        <p:spPr/>
        <p:txBody>
          <a:bodyPr/>
          <a:lstStyle/>
          <a:p>
            <a:r>
              <a:rPr lang="en-US"/>
              <a:t>Inside Sales Mastery Series</a:t>
            </a:r>
          </a:p>
        </p:txBody>
      </p:sp>
      <p:sp>
        <p:nvSpPr>
          <p:cNvPr id="4" name="Subtitle 3">
            <a:extLst>
              <a:ext uri="{FF2B5EF4-FFF2-40B4-BE49-F238E27FC236}">
                <a16:creationId xmlns:a16="http://schemas.microsoft.com/office/drawing/2014/main" id="{A9503D30-3BB1-44CD-4FB1-270C13899DA1}"/>
              </a:ext>
            </a:extLst>
          </p:cNvPr>
          <p:cNvSpPr>
            <a:spLocks noGrp="1"/>
          </p:cNvSpPr>
          <p:nvPr>
            <p:ph type="subTitle" idx="1"/>
          </p:nvPr>
        </p:nvSpPr>
        <p:spPr/>
        <p:txBody>
          <a:bodyPr/>
          <a:lstStyle/>
          <a:p>
            <a:r>
              <a:rPr lang="en-US"/>
              <a:t>Session # 1</a:t>
            </a:r>
          </a:p>
          <a:p>
            <a:r>
              <a:rPr lang="en-US"/>
              <a:t>Hosted by: Lead Optimization Team (Marketing Operations)</a:t>
            </a:r>
          </a:p>
          <a:p>
            <a:r>
              <a:rPr lang="en-US"/>
              <a:t>10 October 2024</a:t>
            </a:r>
          </a:p>
        </p:txBody>
      </p:sp>
      <p:pic>
        <p:nvPicPr>
          <p:cNvPr id="5" name="Picture 4">
            <a:extLst>
              <a:ext uri="{FF2B5EF4-FFF2-40B4-BE49-F238E27FC236}">
                <a16:creationId xmlns:a16="http://schemas.microsoft.com/office/drawing/2014/main" id="{D295EE66-DD79-7DE5-C63E-BBEB7823D60B}"/>
              </a:ext>
            </a:extLst>
          </p:cNvPr>
          <p:cNvPicPr>
            <a:picLocks noChangeAspect="1"/>
          </p:cNvPicPr>
          <p:nvPr/>
        </p:nvPicPr>
        <p:blipFill>
          <a:blip r:embed="rId2"/>
          <a:stretch>
            <a:fillRect/>
          </a:stretch>
        </p:blipFill>
        <p:spPr>
          <a:xfrm>
            <a:off x="495444" y="175329"/>
            <a:ext cx="3382873" cy="1383903"/>
          </a:xfrm>
          <a:prstGeom prst="rect">
            <a:avLst/>
          </a:prstGeom>
        </p:spPr>
      </p:pic>
    </p:spTree>
    <p:extLst>
      <p:ext uri="{BB962C8B-B14F-4D97-AF65-F5344CB8AC3E}">
        <p14:creationId xmlns:p14="http://schemas.microsoft.com/office/powerpoint/2010/main" val="50056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GB"/>
              <a:t>Eloqua Engage: Editing the Email</a:t>
            </a:r>
          </a:p>
        </p:txBody>
      </p:sp>
      <p:pic>
        <p:nvPicPr>
          <p:cNvPr id="3" name="Picture 2">
            <a:extLst>
              <a:ext uri="{FF2B5EF4-FFF2-40B4-BE49-F238E27FC236}">
                <a16:creationId xmlns:a16="http://schemas.microsoft.com/office/drawing/2014/main" id="{764663E7-7218-4AD3-9DBA-10E14618F0E1}"/>
              </a:ext>
            </a:extLst>
          </p:cNvPr>
          <p:cNvPicPr>
            <a:picLocks noChangeAspect="1"/>
          </p:cNvPicPr>
          <p:nvPr/>
        </p:nvPicPr>
        <p:blipFill>
          <a:blip r:embed="rId3"/>
          <a:stretch>
            <a:fillRect/>
          </a:stretch>
        </p:blipFill>
        <p:spPr>
          <a:xfrm>
            <a:off x="533006" y="1459680"/>
            <a:ext cx="5391150" cy="1390650"/>
          </a:xfrm>
          <a:prstGeom prst="rect">
            <a:avLst/>
          </a:prstGeom>
        </p:spPr>
      </p:pic>
      <p:pic>
        <p:nvPicPr>
          <p:cNvPr id="6" name="Picture 5">
            <a:extLst>
              <a:ext uri="{FF2B5EF4-FFF2-40B4-BE49-F238E27FC236}">
                <a16:creationId xmlns:a16="http://schemas.microsoft.com/office/drawing/2014/main" id="{5F955313-EAA6-48DE-9BE7-95DF393C87B7}"/>
              </a:ext>
            </a:extLst>
          </p:cNvPr>
          <p:cNvPicPr>
            <a:picLocks noChangeAspect="1"/>
          </p:cNvPicPr>
          <p:nvPr/>
        </p:nvPicPr>
        <p:blipFill>
          <a:blip r:embed="rId4"/>
          <a:stretch>
            <a:fillRect/>
          </a:stretch>
        </p:blipFill>
        <p:spPr>
          <a:xfrm>
            <a:off x="489608" y="3296081"/>
            <a:ext cx="7400925" cy="1924050"/>
          </a:xfrm>
          <a:prstGeom prst="rect">
            <a:avLst/>
          </a:prstGeom>
        </p:spPr>
      </p:pic>
      <p:sp>
        <p:nvSpPr>
          <p:cNvPr id="9" name="Rectangle 8">
            <a:extLst>
              <a:ext uri="{FF2B5EF4-FFF2-40B4-BE49-F238E27FC236}">
                <a16:creationId xmlns:a16="http://schemas.microsoft.com/office/drawing/2014/main" id="{9A09530E-C24A-4E31-ADA9-2BF70AC331E9}"/>
              </a:ext>
            </a:extLst>
          </p:cNvPr>
          <p:cNvSpPr/>
          <p:nvPr/>
        </p:nvSpPr>
        <p:spPr>
          <a:xfrm>
            <a:off x="1017142" y="3296081"/>
            <a:ext cx="236305" cy="4026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10" name="Picture 9">
            <a:extLst>
              <a:ext uri="{FF2B5EF4-FFF2-40B4-BE49-F238E27FC236}">
                <a16:creationId xmlns:a16="http://schemas.microsoft.com/office/drawing/2014/main" id="{59311687-4BF3-4CBF-910C-104CF70EA2A1}"/>
              </a:ext>
            </a:extLst>
          </p:cNvPr>
          <p:cNvPicPr>
            <a:picLocks noChangeAspect="1"/>
          </p:cNvPicPr>
          <p:nvPr/>
        </p:nvPicPr>
        <p:blipFill>
          <a:blip r:embed="rId5"/>
          <a:stretch>
            <a:fillRect/>
          </a:stretch>
        </p:blipFill>
        <p:spPr>
          <a:xfrm>
            <a:off x="1017142" y="5953932"/>
            <a:ext cx="2295525" cy="609600"/>
          </a:xfrm>
          <a:prstGeom prst="rect">
            <a:avLst/>
          </a:prstGeom>
        </p:spPr>
      </p:pic>
      <p:sp>
        <p:nvSpPr>
          <p:cNvPr id="2" name="Rectangle: Top Corners Rounded 1">
            <a:extLst>
              <a:ext uri="{FF2B5EF4-FFF2-40B4-BE49-F238E27FC236}">
                <a16:creationId xmlns:a16="http://schemas.microsoft.com/office/drawing/2014/main" id="{5008F4D2-D544-45CA-9960-7234DEBBB751}"/>
              </a:ext>
            </a:extLst>
          </p:cNvPr>
          <p:cNvSpPr/>
          <p:nvPr/>
        </p:nvSpPr>
        <p:spPr>
          <a:xfrm>
            <a:off x="8094611" y="1116115"/>
            <a:ext cx="3729601" cy="4707169"/>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ELOQUA ENGAGE: EDITING THE EMAIL</a:t>
            </a:r>
          </a:p>
          <a:p>
            <a:pPr marL="285750" indent="-285750">
              <a:spcBef>
                <a:spcPts val="1000"/>
              </a:spcBef>
              <a:buFont typeface="Arial"/>
              <a:buChar char="•"/>
            </a:pPr>
            <a:r>
              <a:rPr lang="en-US" sz="1400">
                <a:ea typeface="+mn-lt"/>
                <a:cs typeface="+mn-lt"/>
              </a:rPr>
              <a:t>Once you have selected your template, you can make edits to it</a:t>
            </a:r>
          </a:p>
          <a:p>
            <a:pPr marL="285750" indent="-285750">
              <a:spcBef>
                <a:spcPts val="1000"/>
              </a:spcBef>
              <a:buFont typeface="Arial"/>
              <a:buChar char="•"/>
            </a:pPr>
            <a:r>
              <a:rPr lang="en-US" sz="1400">
                <a:ea typeface="+mn-lt"/>
                <a:cs typeface="+mn-lt"/>
              </a:rPr>
              <a:t>To delete a content block that you don’t want, simply highlight it and delete</a:t>
            </a:r>
          </a:p>
          <a:p>
            <a:pPr marL="285750" indent="-285750">
              <a:spcBef>
                <a:spcPts val="1000"/>
              </a:spcBef>
              <a:buFont typeface="Arial"/>
              <a:buChar char="•"/>
            </a:pPr>
            <a:r>
              <a:rPr lang="en-US" sz="1400">
                <a:ea typeface="+mn-lt"/>
                <a:cs typeface="+mn-lt"/>
              </a:rPr>
              <a:t>To insert field content into the email, select Field Merge from the top ribbon banner</a:t>
            </a:r>
          </a:p>
          <a:p>
            <a:pPr marL="285750" indent="-285750">
              <a:spcBef>
                <a:spcPts val="1000"/>
              </a:spcBef>
              <a:buFont typeface="Arial"/>
              <a:buChar char="•"/>
            </a:pPr>
            <a:r>
              <a:rPr lang="en-US" sz="1400">
                <a:ea typeface="+mn-lt"/>
                <a:cs typeface="+mn-lt"/>
              </a:rPr>
              <a:t>Here you can select, FirstName or Company if you desired that information to be pulled into the email</a:t>
            </a:r>
          </a:p>
          <a:p>
            <a:pPr marL="285750" indent="-285750">
              <a:spcBef>
                <a:spcPts val="1000"/>
              </a:spcBef>
              <a:buFont typeface="Arial"/>
              <a:buChar char="•"/>
            </a:pPr>
            <a:r>
              <a:rPr lang="en-US" sz="1400">
                <a:ea typeface="+mn-lt"/>
                <a:cs typeface="+mn-lt"/>
              </a:rPr>
              <a:t>Here, you can preview your email to see what it would look like to the recipient</a:t>
            </a:r>
            <a:endParaRPr lang="en-US"/>
          </a:p>
        </p:txBody>
      </p:sp>
      <p:sp>
        <p:nvSpPr>
          <p:cNvPr id="12" name="Rectangle 11">
            <a:extLst>
              <a:ext uri="{FF2B5EF4-FFF2-40B4-BE49-F238E27FC236}">
                <a16:creationId xmlns:a16="http://schemas.microsoft.com/office/drawing/2014/main" id="{E23D1247-2505-4AC0-93F5-0896682475C7}"/>
              </a:ext>
            </a:extLst>
          </p:cNvPr>
          <p:cNvSpPr/>
          <p:nvPr/>
        </p:nvSpPr>
        <p:spPr>
          <a:xfrm flipH="1" flipV="1">
            <a:off x="1014215" y="1713952"/>
            <a:ext cx="4468601" cy="10593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3" name="Rectangle 12">
            <a:extLst>
              <a:ext uri="{FF2B5EF4-FFF2-40B4-BE49-F238E27FC236}">
                <a16:creationId xmlns:a16="http://schemas.microsoft.com/office/drawing/2014/main" id="{3D24ED21-6C87-41D2-911A-FF985A98054E}"/>
              </a:ext>
            </a:extLst>
          </p:cNvPr>
          <p:cNvSpPr/>
          <p:nvPr/>
        </p:nvSpPr>
        <p:spPr>
          <a:xfrm>
            <a:off x="4543606" y="3863150"/>
            <a:ext cx="874258" cy="3937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4" name="Rectangle 13">
            <a:extLst>
              <a:ext uri="{FF2B5EF4-FFF2-40B4-BE49-F238E27FC236}">
                <a16:creationId xmlns:a16="http://schemas.microsoft.com/office/drawing/2014/main" id="{BD1CB0D7-A048-48E6-B199-503FBF356E20}"/>
              </a:ext>
            </a:extLst>
          </p:cNvPr>
          <p:cNvSpPr/>
          <p:nvPr/>
        </p:nvSpPr>
        <p:spPr>
          <a:xfrm>
            <a:off x="1858886" y="6060546"/>
            <a:ext cx="829956" cy="4026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11545407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GB"/>
              <a:t>Eloqua Engage: Adding an Image</a:t>
            </a:r>
          </a:p>
        </p:txBody>
      </p:sp>
      <p:sp>
        <p:nvSpPr>
          <p:cNvPr id="2" name="Rectangle: Top Corners Rounded 1">
            <a:extLst>
              <a:ext uri="{FF2B5EF4-FFF2-40B4-BE49-F238E27FC236}">
                <a16:creationId xmlns:a16="http://schemas.microsoft.com/office/drawing/2014/main" id="{5008F4D2-D544-45CA-9960-7234DEBBB751}"/>
              </a:ext>
            </a:extLst>
          </p:cNvPr>
          <p:cNvSpPr/>
          <p:nvPr/>
        </p:nvSpPr>
        <p:spPr>
          <a:xfrm>
            <a:off x="8094611" y="1116115"/>
            <a:ext cx="3729601" cy="4511549"/>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ELOQUA ENGAGE: ADDING AN IMAGE</a:t>
            </a:r>
          </a:p>
          <a:p>
            <a:pPr marL="285750" indent="-285750">
              <a:spcBef>
                <a:spcPts val="1000"/>
              </a:spcBef>
              <a:buFont typeface="Arial"/>
              <a:buChar char="•"/>
            </a:pPr>
            <a:r>
              <a:rPr lang="en-US" sz="1400">
                <a:ea typeface="+mn-lt"/>
                <a:cs typeface="+mn-lt"/>
              </a:rPr>
              <a:t>If you would like to upload an image, put your cursor where you would like the image and select "Upload Image"</a:t>
            </a:r>
          </a:p>
          <a:p>
            <a:pPr marL="285750" indent="-285750">
              <a:spcBef>
                <a:spcPts val="1000"/>
              </a:spcBef>
              <a:buFont typeface="Arial"/>
              <a:buChar char="•"/>
            </a:pPr>
            <a:r>
              <a:rPr lang="en-US" sz="1400">
                <a:cs typeface="Arial"/>
              </a:rPr>
              <a:t>Select Upload in the right hand corner and upload the image you want to use</a:t>
            </a:r>
          </a:p>
          <a:p>
            <a:pPr marL="285750" indent="-285750">
              <a:spcBef>
                <a:spcPts val="1000"/>
              </a:spcBef>
              <a:buFont typeface="Arial"/>
              <a:buChar char="•"/>
            </a:pPr>
            <a:r>
              <a:rPr lang="en-US" sz="1400">
                <a:cs typeface="Arial"/>
              </a:rPr>
              <a:t>You will want to upload the image with the size dimensions desired, as you cannot alter the image size within Engage</a:t>
            </a:r>
          </a:p>
          <a:p>
            <a:pPr marL="285750" indent="-285750">
              <a:spcBef>
                <a:spcPts val="1000"/>
              </a:spcBef>
              <a:buFont typeface="Arial"/>
              <a:buChar char="•"/>
            </a:pPr>
            <a:r>
              <a:rPr lang="en-US" sz="1400">
                <a:cs typeface="Arial"/>
              </a:rPr>
              <a:t>The</a:t>
            </a:r>
            <a:r>
              <a:rPr lang="en-US" sz="1400">
                <a:ea typeface="+mn-lt"/>
                <a:cs typeface="+mn-lt"/>
              </a:rPr>
              <a:t> maximum size for an upload in Images is 50 MB</a:t>
            </a:r>
            <a:endParaRPr lang="en-US" sz="1400">
              <a:cs typeface="Arial"/>
            </a:endParaRPr>
          </a:p>
          <a:p>
            <a:pPr marL="285750" indent="-285750">
              <a:spcBef>
                <a:spcPts val="1000"/>
              </a:spcBef>
              <a:buFont typeface="Arial"/>
              <a:buChar char="•"/>
            </a:pPr>
            <a:endParaRPr lang="en-US" sz="1400">
              <a:cs typeface="Arial"/>
            </a:endParaRPr>
          </a:p>
        </p:txBody>
      </p:sp>
      <p:pic>
        <p:nvPicPr>
          <p:cNvPr id="5" name="Picture 6">
            <a:extLst>
              <a:ext uri="{FF2B5EF4-FFF2-40B4-BE49-F238E27FC236}">
                <a16:creationId xmlns:a16="http://schemas.microsoft.com/office/drawing/2014/main" id="{824FE433-EEBD-448A-AFE4-2AAE8566F1B4}"/>
              </a:ext>
            </a:extLst>
          </p:cNvPr>
          <p:cNvPicPr>
            <a:picLocks noChangeAspect="1"/>
          </p:cNvPicPr>
          <p:nvPr/>
        </p:nvPicPr>
        <p:blipFill>
          <a:blip r:embed="rId3"/>
          <a:stretch>
            <a:fillRect/>
          </a:stretch>
        </p:blipFill>
        <p:spPr>
          <a:xfrm>
            <a:off x="587339" y="1711067"/>
            <a:ext cx="1323975" cy="352425"/>
          </a:xfrm>
          <a:prstGeom prst="rect">
            <a:avLst/>
          </a:prstGeom>
        </p:spPr>
      </p:pic>
      <p:sp>
        <p:nvSpPr>
          <p:cNvPr id="12" name="Rectangle 11">
            <a:extLst>
              <a:ext uri="{FF2B5EF4-FFF2-40B4-BE49-F238E27FC236}">
                <a16:creationId xmlns:a16="http://schemas.microsoft.com/office/drawing/2014/main" id="{E23D1247-2505-4AC0-93F5-0896682475C7}"/>
              </a:ext>
            </a:extLst>
          </p:cNvPr>
          <p:cNvSpPr/>
          <p:nvPr/>
        </p:nvSpPr>
        <p:spPr>
          <a:xfrm flipH="1" flipV="1">
            <a:off x="881308" y="1749394"/>
            <a:ext cx="259881" cy="2707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8" name="Picture 10" descr="Graphical user interface, application&#10;&#10;Description automatically generated">
            <a:extLst>
              <a:ext uri="{FF2B5EF4-FFF2-40B4-BE49-F238E27FC236}">
                <a16:creationId xmlns:a16="http://schemas.microsoft.com/office/drawing/2014/main" id="{90FA2271-F0D7-45E7-A624-CA56DF08C705}"/>
              </a:ext>
            </a:extLst>
          </p:cNvPr>
          <p:cNvPicPr>
            <a:picLocks noChangeAspect="1"/>
          </p:cNvPicPr>
          <p:nvPr/>
        </p:nvPicPr>
        <p:blipFill>
          <a:blip r:embed="rId4"/>
          <a:stretch>
            <a:fillRect/>
          </a:stretch>
        </p:blipFill>
        <p:spPr>
          <a:xfrm>
            <a:off x="586563" y="2434208"/>
            <a:ext cx="6358269" cy="536467"/>
          </a:xfrm>
          <a:prstGeom prst="rect">
            <a:avLst/>
          </a:prstGeom>
        </p:spPr>
      </p:pic>
      <p:sp>
        <p:nvSpPr>
          <p:cNvPr id="13" name="Rectangle 12">
            <a:extLst>
              <a:ext uri="{FF2B5EF4-FFF2-40B4-BE49-F238E27FC236}">
                <a16:creationId xmlns:a16="http://schemas.microsoft.com/office/drawing/2014/main" id="{3D24ED21-6C87-41D2-911A-FF985A98054E}"/>
              </a:ext>
            </a:extLst>
          </p:cNvPr>
          <p:cNvSpPr/>
          <p:nvPr/>
        </p:nvSpPr>
        <p:spPr>
          <a:xfrm>
            <a:off x="6475188" y="2463196"/>
            <a:ext cx="475538" cy="2431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3" name="Picture 5" descr="Shape, rectangle&#10;&#10;Description automatically generated">
            <a:extLst>
              <a:ext uri="{FF2B5EF4-FFF2-40B4-BE49-F238E27FC236}">
                <a16:creationId xmlns:a16="http://schemas.microsoft.com/office/drawing/2014/main" id="{4C38D306-48F3-4095-AE63-DFABE8A81A02}"/>
              </a:ext>
            </a:extLst>
          </p:cNvPr>
          <p:cNvPicPr>
            <a:picLocks noChangeAspect="1"/>
          </p:cNvPicPr>
          <p:nvPr/>
        </p:nvPicPr>
        <p:blipFill>
          <a:blip r:embed="rId5"/>
          <a:stretch>
            <a:fillRect/>
          </a:stretch>
        </p:blipFill>
        <p:spPr>
          <a:xfrm>
            <a:off x="586563" y="3705691"/>
            <a:ext cx="4710223" cy="1121245"/>
          </a:xfrm>
          <a:prstGeom prst="rect">
            <a:avLst/>
          </a:prstGeom>
        </p:spPr>
      </p:pic>
      <p:sp>
        <p:nvSpPr>
          <p:cNvPr id="9" name="Rectangle 8">
            <a:extLst>
              <a:ext uri="{FF2B5EF4-FFF2-40B4-BE49-F238E27FC236}">
                <a16:creationId xmlns:a16="http://schemas.microsoft.com/office/drawing/2014/main" id="{EA1F253B-5330-48FC-B96D-3ABFC790D157}"/>
              </a:ext>
            </a:extLst>
          </p:cNvPr>
          <p:cNvSpPr/>
          <p:nvPr/>
        </p:nvSpPr>
        <p:spPr>
          <a:xfrm>
            <a:off x="777908" y="3747963"/>
            <a:ext cx="1175514" cy="10582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3415669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GB"/>
              <a:t>Eloqua Engage: Adding a file to your email</a:t>
            </a:r>
          </a:p>
        </p:txBody>
      </p:sp>
      <p:sp>
        <p:nvSpPr>
          <p:cNvPr id="2" name="Rectangle: Top Corners Rounded 1">
            <a:extLst>
              <a:ext uri="{FF2B5EF4-FFF2-40B4-BE49-F238E27FC236}">
                <a16:creationId xmlns:a16="http://schemas.microsoft.com/office/drawing/2014/main" id="{5008F4D2-D544-45CA-9960-7234DEBBB751}"/>
              </a:ext>
            </a:extLst>
          </p:cNvPr>
          <p:cNvSpPr/>
          <p:nvPr/>
        </p:nvSpPr>
        <p:spPr>
          <a:xfrm>
            <a:off x="8094611" y="1116115"/>
            <a:ext cx="3729601" cy="4511549"/>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ELOQUA ENGAGE: ADDING A FILE TO YOUR EMAIL</a:t>
            </a:r>
          </a:p>
          <a:p>
            <a:pPr marL="285750" indent="-285750">
              <a:spcBef>
                <a:spcPts val="1000"/>
              </a:spcBef>
              <a:buFont typeface="Arial"/>
              <a:buChar char="•"/>
            </a:pPr>
            <a:r>
              <a:rPr lang="en-US" sz="1400">
                <a:ea typeface="+mn-lt"/>
                <a:cs typeface="+mn-lt"/>
              </a:rPr>
              <a:t>We typically recommend sending a link to document vs having it attached in the email for tracking purposes. </a:t>
            </a:r>
          </a:p>
          <a:p>
            <a:pPr marL="285750" indent="-285750">
              <a:spcBef>
                <a:spcPts val="1000"/>
              </a:spcBef>
              <a:buFont typeface="Arial"/>
              <a:buChar char="•"/>
            </a:pPr>
            <a:r>
              <a:rPr lang="en-US" sz="1400">
                <a:cs typeface="Arial"/>
              </a:rPr>
              <a:t>In order to add a file to your email, Select the attachment icon in the editing banner</a:t>
            </a:r>
          </a:p>
          <a:p>
            <a:pPr marL="285750" indent="-285750">
              <a:spcBef>
                <a:spcPts val="1000"/>
              </a:spcBef>
              <a:buFont typeface="Arial"/>
              <a:buChar char="•"/>
            </a:pPr>
            <a:r>
              <a:rPr lang="en-US" sz="1400">
                <a:cs typeface="Arial"/>
              </a:rPr>
              <a:t>Select the attachment if it is already uploaded or select the upload button to upload your attachment</a:t>
            </a:r>
          </a:p>
          <a:p>
            <a:pPr marL="285750" indent="-285750">
              <a:spcBef>
                <a:spcPts val="1000"/>
              </a:spcBef>
              <a:buFont typeface="Arial"/>
              <a:buChar char="•"/>
            </a:pPr>
            <a:r>
              <a:rPr lang="en-US" sz="1400">
                <a:cs typeface="Arial"/>
              </a:rPr>
              <a:t>Insert the file as a tracked link</a:t>
            </a:r>
          </a:p>
          <a:p>
            <a:pPr marL="285750" indent="-285750">
              <a:spcBef>
                <a:spcPts val="1000"/>
              </a:spcBef>
              <a:buFont typeface="Arial"/>
              <a:buChar char="•"/>
            </a:pPr>
            <a:r>
              <a:rPr lang="en-US" sz="1400">
                <a:ea typeface="+mn-lt"/>
                <a:cs typeface="+mn-lt"/>
              </a:rPr>
              <a:t>The maximum size for an upload in File Storage is 10 MB</a:t>
            </a:r>
          </a:p>
          <a:p>
            <a:pPr marL="285750" indent="-285750">
              <a:spcBef>
                <a:spcPts val="1000"/>
              </a:spcBef>
              <a:buFont typeface="Arial"/>
              <a:buChar char="•"/>
            </a:pPr>
            <a:endParaRPr lang="en-US" sz="1400">
              <a:cs typeface="Arial"/>
            </a:endParaRPr>
          </a:p>
        </p:txBody>
      </p:sp>
      <p:pic>
        <p:nvPicPr>
          <p:cNvPr id="6" name="Picture 6">
            <a:extLst>
              <a:ext uri="{FF2B5EF4-FFF2-40B4-BE49-F238E27FC236}">
                <a16:creationId xmlns:a16="http://schemas.microsoft.com/office/drawing/2014/main" id="{183EBD2C-BCA7-47A1-B940-0BCFE7636CA6}"/>
              </a:ext>
            </a:extLst>
          </p:cNvPr>
          <p:cNvPicPr>
            <a:picLocks noChangeAspect="1"/>
          </p:cNvPicPr>
          <p:nvPr/>
        </p:nvPicPr>
        <p:blipFill>
          <a:blip r:embed="rId3"/>
          <a:stretch>
            <a:fillRect/>
          </a:stretch>
        </p:blipFill>
        <p:spPr>
          <a:xfrm>
            <a:off x="630865" y="1563825"/>
            <a:ext cx="4905153" cy="372234"/>
          </a:xfrm>
          <a:prstGeom prst="rect">
            <a:avLst/>
          </a:prstGeom>
        </p:spPr>
      </p:pic>
      <p:sp>
        <p:nvSpPr>
          <p:cNvPr id="12" name="Rectangle 11">
            <a:extLst>
              <a:ext uri="{FF2B5EF4-FFF2-40B4-BE49-F238E27FC236}">
                <a16:creationId xmlns:a16="http://schemas.microsoft.com/office/drawing/2014/main" id="{E23D1247-2505-4AC0-93F5-0896682475C7}"/>
              </a:ext>
            </a:extLst>
          </p:cNvPr>
          <p:cNvSpPr/>
          <p:nvPr/>
        </p:nvSpPr>
        <p:spPr>
          <a:xfrm flipH="1" flipV="1">
            <a:off x="5214075" y="1616486"/>
            <a:ext cx="259881" cy="2707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7" name="Picture 8">
            <a:extLst>
              <a:ext uri="{FF2B5EF4-FFF2-40B4-BE49-F238E27FC236}">
                <a16:creationId xmlns:a16="http://schemas.microsoft.com/office/drawing/2014/main" id="{02D5C6A5-BEED-4907-B59E-8EDC82F49921}"/>
              </a:ext>
            </a:extLst>
          </p:cNvPr>
          <p:cNvPicPr>
            <a:picLocks noChangeAspect="1"/>
          </p:cNvPicPr>
          <p:nvPr/>
        </p:nvPicPr>
        <p:blipFill>
          <a:blip r:embed="rId4"/>
          <a:stretch>
            <a:fillRect/>
          </a:stretch>
        </p:blipFill>
        <p:spPr>
          <a:xfrm>
            <a:off x="161261" y="2576234"/>
            <a:ext cx="7687339" cy="323297"/>
          </a:xfrm>
          <a:prstGeom prst="rect">
            <a:avLst/>
          </a:prstGeom>
        </p:spPr>
      </p:pic>
      <p:sp>
        <p:nvSpPr>
          <p:cNvPr id="11" name="Rectangle 10">
            <a:extLst>
              <a:ext uri="{FF2B5EF4-FFF2-40B4-BE49-F238E27FC236}">
                <a16:creationId xmlns:a16="http://schemas.microsoft.com/office/drawing/2014/main" id="{2A1CE9EA-C299-4FE5-9F88-A7AD45A6ECCD}"/>
              </a:ext>
            </a:extLst>
          </p:cNvPr>
          <p:cNvSpPr/>
          <p:nvPr/>
        </p:nvSpPr>
        <p:spPr>
          <a:xfrm>
            <a:off x="4003118" y="2702428"/>
            <a:ext cx="1219817" cy="2519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3" name="Rectangle 12">
            <a:extLst>
              <a:ext uri="{FF2B5EF4-FFF2-40B4-BE49-F238E27FC236}">
                <a16:creationId xmlns:a16="http://schemas.microsoft.com/office/drawing/2014/main" id="{3D24ED21-6C87-41D2-911A-FF985A98054E}"/>
              </a:ext>
            </a:extLst>
          </p:cNvPr>
          <p:cNvSpPr/>
          <p:nvPr/>
        </p:nvSpPr>
        <p:spPr>
          <a:xfrm>
            <a:off x="7476420" y="2534080"/>
            <a:ext cx="475538" cy="2431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9" name="Picture 9" descr="Graphical user interface, text, application, Word&#10;&#10;Description automatically generated">
            <a:extLst>
              <a:ext uri="{FF2B5EF4-FFF2-40B4-BE49-F238E27FC236}">
                <a16:creationId xmlns:a16="http://schemas.microsoft.com/office/drawing/2014/main" id="{35C083B7-FB01-40F2-A527-669529BA9BE7}"/>
              </a:ext>
            </a:extLst>
          </p:cNvPr>
          <p:cNvPicPr>
            <a:picLocks noChangeAspect="1"/>
          </p:cNvPicPr>
          <p:nvPr/>
        </p:nvPicPr>
        <p:blipFill>
          <a:blip r:embed="rId5"/>
          <a:stretch>
            <a:fillRect/>
          </a:stretch>
        </p:blipFill>
        <p:spPr>
          <a:xfrm>
            <a:off x="742507" y="3813212"/>
            <a:ext cx="2590800" cy="542925"/>
          </a:xfrm>
          <a:prstGeom prst="rect">
            <a:avLst/>
          </a:prstGeom>
        </p:spPr>
      </p:pic>
      <p:sp>
        <p:nvSpPr>
          <p:cNvPr id="14" name="Rectangle 13">
            <a:extLst>
              <a:ext uri="{FF2B5EF4-FFF2-40B4-BE49-F238E27FC236}">
                <a16:creationId xmlns:a16="http://schemas.microsoft.com/office/drawing/2014/main" id="{30A9779F-C9BB-44B8-8B74-D4E94D41CC37}"/>
              </a:ext>
            </a:extLst>
          </p:cNvPr>
          <p:cNvSpPr/>
          <p:nvPr/>
        </p:nvSpPr>
        <p:spPr>
          <a:xfrm>
            <a:off x="627280" y="3889730"/>
            <a:ext cx="1627398" cy="3228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2362790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GB"/>
              <a:t>Eloqua Engage: Adding New Contact Records</a:t>
            </a:r>
            <a:endParaRPr lang="en-GB">
              <a:solidFill>
                <a:srgbClr val="FF0000"/>
              </a:solidFill>
            </a:endParaRPr>
          </a:p>
        </p:txBody>
      </p:sp>
      <p:sp>
        <p:nvSpPr>
          <p:cNvPr id="2" name="Rectangle: Top Corners Rounded 1">
            <a:extLst>
              <a:ext uri="{FF2B5EF4-FFF2-40B4-BE49-F238E27FC236}">
                <a16:creationId xmlns:a16="http://schemas.microsoft.com/office/drawing/2014/main" id="{1C7AA8C2-25CC-45AC-93DE-C487D3582161}"/>
              </a:ext>
            </a:extLst>
          </p:cNvPr>
          <p:cNvSpPr/>
          <p:nvPr/>
        </p:nvSpPr>
        <p:spPr>
          <a:xfrm>
            <a:off x="563216" y="1311045"/>
            <a:ext cx="9444599" cy="5167223"/>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panose="020B0604020202020204"/>
              </a:rPr>
              <a:t>ELOQUA ENGAGE: AUDIENCE UPLOAD GUIDELINES</a:t>
            </a:r>
          </a:p>
          <a:p>
            <a:pPr marL="285750" indent="-285750">
              <a:spcAft>
                <a:spcPts val="600"/>
              </a:spcAft>
              <a:buFont typeface="Arial"/>
              <a:buChar char="•"/>
            </a:pPr>
            <a:endParaRPr lang="en-US" sz="1600" b="1">
              <a:cs typeface="Arial" panose="020B0604020202020204"/>
            </a:endParaRPr>
          </a:p>
          <a:p>
            <a:pPr marL="285750" indent="-285750">
              <a:spcAft>
                <a:spcPts val="600"/>
              </a:spcAft>
              <a:buFont typeface="Arial"/>
              <a:buChar char="•"/>
            </a:pPr>
            <a:r>
              <a:rPr lang="en-US" sz="1600" b="1">
                <a:cs typeface="Arial" panose="020B0604020202020204"/>
              </a:rPr>
              <a:t>New contacts records can be created directly in Engage or Salesforce. </a:t>
            </a:r>
            <a:endParaRPr lang="en-US">
              <a:cs typeface="Arial" panose="020B0604020202020204"/>
            </a:endParaRPr>
          </a:p>
          <a:p>
            <a:pPr marL="285750" indent="-285750">
              <a:spcAft>
                <a:spcPts val="600"/>
              </a:spcAft>
              <a:buFont typeface="Arial"/>
              <a:buChar char="•"/>
            </a:pPr>
            <a:r>
              <a:rPr lang="en-US" sz="1600" b="1">
                <a:ea typeface="+mn-lt"/>
                <a:cs typeface="+mn-lt"/>
              </a:rPr>
              <a:t>Salesforce and Eloqua Synch daily.</a:t>
            </a:r>
            <a:endParaRPr lang="en-US">
              <a:cs typeface="Arial" panose="020B0604020202020204"/>
            </a:endParaRPr>
          </a:p>
          <a:p>
            <a:pPr marL="285750" indent="-285750">
              <a:spcAft>
                <a:spcPts val="600"/>
              </a:spcAft>
              <a:buFont typeface="Arial"/>
              <a:buChar char="•"/>
            </a:pPr>
            <a:r>
              <a:rPr lang="en-US" sz="1600" b="1">
                <a:cs typeface="Arial" panose="020B0604020202020204"/>
              </a:rPr>
              <a:t>If a new contact is needed immediately for a delivery, enter the contact in Engage.   </a:t>
            </a:r>
            <a:endParaRPr lang="en-US">
              <a:cs typeface="Arial"/>
            </a:endParaRPr>
          </a:p>
          <a:p>
            <a:pPr marL="285750" indent="-285750">
              <a:spcAft>
                <a:spcPts val="600"/>
              </a:spcAft>
              <a:buFont typeface="Arial"/>
              <a:buChar char="•"/>
            </a:pPr>
            <a:r>
              <a:rPr lang="en-US" sz="1600" b="1">
                <a:cs typeface="Arial" panose="020B0604020202020204"/>
              </a:rPr>
              <a:t>All new contacts need the following minimum information</a:t>
            </a:r>
          </a:p>
          <a:p>
            <a:pPr marL="742950" lvl="1" indent="-285750">
              <a:spcAft>
                <a:spcPts val="600"/>
              </a:spcAft>
              <a:buFont typeface="Arial"/>
              <a:buChar char="•"/>
            </a:pPr>
            <a:r>
              <a:rPr lang="en-US" sz="1600" b="1">
                <a:cs typeface="Arial" panose="020B0604020202020204"/>
              </a:rPr>
              <a:t>First Name</a:t>
            </a:r>
          </a:p>
          <a:p>
            <a:pPr marL="742950" lvl="1" indent="-285750">
              <a:spcAft>
                <a:spcPts val="600"/>
              </a:spcAft>
              <a:buFont typeface="Arial"/>
              <a:buChar char="•"/>
            </a:pPr>
            <a:r>
              <a:rPr lang="en-US" sz="1600" b="1">
                <a:cs typeface="Arial" panose="020B0604020202020204"/>
              </a:rPr>
              <a:t>Last Name</a:t>
            </a:r>
          </a:p>
          <a:p>
            <a:pPr marL="742950" lvl="1" indent="-285750">
              <a:spcAft>
                <a:spcPts val="600"/>
              </a:spcAft>
              <a:buFont typeface="Arial"/>
              <a:buChar char="•"/>
            </a:pPr>
            <a:r>
              <a:rPr lang="en-US" sz="1600" b="1">
                <a:cs typeface="Arial" panose="020B0604020202020204"/>
              </a:rPr>
              <a:t>Email Address</a:t>
            </a:r>
          </a:p>
          <a:p>
            <a:pPr marL="742950" lvl="1" indent="-285750">
              <a:spcAft>
                <a:spcPts val="600"/>
              </a:spcAft>
              <a:buFont typeface="Arial"/>
              <a:buChar char="•"/>
            </a:pPr>
            <a:r>
              <a:rPr lang="en-US" sz="1600" b="1">
                <a:cs typeface="Arial" panose="020B0604020202020204"/>
              </a:rPr>
              <a:t>Job Title</a:t>
            </a:r>
          </a:p>
          <a:p>
            <a:pPr marL="742950" lvl="1" indent="-285750">
              <a:spcAft>
                <a:spcPts val="600"/>
              </a:spcAft>
              <a:buFont typeface="Arial"/>
              <a:buChar char="•"/>
            </a:pPr>
            <a:r>
              <a:rPr lang="en-US" sz="1600" b="1">
                <a:cs typeface="Arial" panose="020B0604020202020204"/>
              </a:rPr>
              <a:t>Company</a:t>
            </a:r>
          </a:p>
          <a:p>
            <a:pPr marL="742950" lvl="1" indent="-285750">
              <a:spcAft>
                <a:spcPts val="600"/>
              </a:spcAft>
              <a:buFont typeface="Arial"/>
              <a:buChar char="•"/>
            </a:pPr>
            <a:r>
              <a:rPr lang="en-US" sz="1600" b="1">
                <a:cs typeface="Arial" panose="020B0604020202020204"/>
              </a:rPr>
              <a:t>Country</a:t>
            </a:r>
            <a:br>
              <a:rPr lang="en-US" sz="1600" b="1">
                <a:cs typeface="Arial" panose="020B0604020202020204"/>
              </a:rPr>
            </a:br>
            <a:endParaRPr lang="en-US" sz="1600" b="1">
              <a:cs typeface="Arial" panose="020B0604020202020204"/>
            </a:endParaRPr>
          </a:p>
          <a:p>
            <a:pPr marL="285750" indent="-285750">
              <a:spcAft>
                <a:spcPts val="600"/>
              </a:spcAft>
              <a:buFont typeface="Arial"/>
              <a:buChar char="•"/>
            </a:pPr>
            <a:r>
              <a:rPr lang="en-US" sz="1600" b="1">
                <a:cs typeface="Arial" panose="020B0604020202020204"/>
              </a:rPr>
              <a:t>In the rare situation that you have a large number of contacts that need uploading, follow the process outlined </a:t>
            </a:r>
            <a:r>
              <a:rPr lang="en-US" sz="1600" b="1">
                <a:highlight>
                  <a:srgbClr val="FFFF00"/>
                </a:highlight>
                <a:cs typeface="Arial" panose="020B0604020202020204"/>
                <a:hlinkClick r:id="rId3"/>
              </a:rPr>
              <a:t>here</a:t>
            </a:r>
            <a:r>
              <a:rPr lang="en-US" sz="1600" b="1">
                <a:cs typeface="Arial" panose="020B0604020202020204"/>
              </a:rPr>
              <a:t> and send your file to </a:t>
            </a:r>
            <a:r>
              <a:rPr lang="en-US" sz="1600" b="1">
                <a:solidFill>
                  <a:schemeClr val="bg1"/>
                </a:solidFill>
                <a:highlight>
                  <a:srgbClr val="FFFF00"/>
                </a:highlight>
                <a:ea typeface="+mn-lt"/>
                <a:cs typeface="+mn-lt"/>
                <a:hlinkClick r:id="rId4">
                  <a:extLst>
                    <a:ext uri="{A12FA001-AC4F-418D-AE19-62706E023703}">
                      <ahyp:hlinkClr xmlns:ahyp="http://schemas.microsoft.com/office/drawing/2018/hyperlinkcolor" val="tx"/>
                    </a:ext>
                  </a:extLst>
                </a:hlinkClick>
              </a:rPr>
              <a:t>marketing.automation@iqvia.com</a:t>
            </a:r>
          </a:p>
          <a:p>
            <a:pPr marL="285750" indent="-285750">
              <a:spcBef>
                <a:spcPts val="1000"/>
              </a:spcBef>
              <a:buFont typeface="Arial"/>
              <a:buChar char="•"/>
            </a:pPr>
            <a:endParaRPr lang="en-US" sz="1200">
              <a:cs typeface="Arial" panose="020B0604020202020204"/>
            </a:endParaRPr>
          </a:p>
        </p:txBody>
      </p:sp>
    </p:spTree>
    <p:extLst>
      <p:ext uri="{BB962C8B-B14F-4D97-AF65-F5344CB8AC3E}">
        <p14:creationId xmlns:p14="http://schemas.microsoft.com/office/powerpoint/2010/main" val="325722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Eloqua Engage: Select the Audience</a:t>
            </a:r>
          </a:p>
        </p:txBody>
      </p:sp>
      <p:pic>
        <p:nvPicPr>
          <p:cNvPr id="6" name="Picture 5">
            <a:extLst>
              <a:ext uri="{FF2B5EF4-FFF2-40B4-BE49-F238E27FC236}">
                <a16:creationId xmlns:a16="http://schemas.microsoft.com/office/drawing/2014/main" id="{3699DABC-664E-4AA7-BAB3-71CDB6BA7226}"/>
              </a:ext>
            </a:extLst>
          </p:cNvPr>
          <p:cNvPicPr>
            <a:picLocks noChangeAspect="1"/>
          </p:cNvPicPr>
          <p:nvPr/>
        </p:nvPicPr>
        <p:blipFill>
          <a:blip r:embed="rId3"/>
          <a:stretch>
            <a:fillRect/>
          </a:stretch>
        </p:blipFill>
        <p:spPr>
          <a:xfrm>
            <a:off x="645320" y="5436275"/>
            <a:ext cx="6990333" cy="1206410"/>
          </a:xfrm>
          <a:prstGeom prst="rect">
            <a:avLst/>
          </a:prstGeom>
        </p:spPr>
      </p:pic>
      <p:pic>
        <p:nvPicPr>
          <p:cNvPr id="3" name="Picture 2">
            <a:extLst>
              <a:ext uri="{FF2B5EF4-FFF2-40B4-BE49-F238E27FC236}">
                <a16:creationId xmlns:a16="http://schemas.microsoft.com/office/drawing/2014/main" id="{A0CE8BA1-04F1-44FC-BAB3-156850BD8753}"/>
              </a:ext>
            </a:extLst>
          </p:cNvPr>
          <p:cNvPicPr>
            <a:picLocks noChangeAspect="1"/>
          </p:cNvPicPr>
          <p:nvPr/>
        </p:nvPicPr>
        <p:blipFill>
          <a:blip r:embed="rId4"/>
          <a:stretch>
            <a:fillRect/>
          </a:stretch>
        </p:blipFill>
        <p:spPr>
          <a:xfrm>
            <a:off x="645320" y="1421725"/>
            <a:ext cx="6534150" cy="1076325"/>
          </a:xfrm>
          <a:prstGeom prst="rect">
            <a:avLst/>
          </a:prstGeom>
        </p:spPr>
      </p:pic>
      <p:pic>
        <p:nvPicPr>
          <p:cNvPr id="5" name="Picture 4">
            <a:extLst>
              <a:ext uri="{FF2B5EF4-FFF2-40B4-BE49-F238E27FC236}">
                <a16:creationId xmlns:a16="http://schemas.microsoft.com/office/drawing/2014/main" id="{F1AD8E29-9A86-493A-8C8B-A4A31F3F1073}"/>
              </a:ext>
            </a:extLst>
          </p:cNvPr>
          <p:cNvPicPr>
            <a:picLocks noChangeAspect="1"/>
          </p:cNvPicPr>
          <p:nvPr/>
        </p:nvPicPr>
        <p:blipFill>
          <a:blip r:embed="rId5"/>
          <a:stretch>
            <a:fillRect/>
          </a:stretch>
        </p:blipFill>
        <p:spPr>
          <a:xfrm>
            <a:off x="779873" y="2644564"/>
            <a:ext cx="4809269" cy="2554478"/>
          </a:xfrm>
          <a:prstGeom prst="rect">
            <a:avLst/>
          </a:prstGeom>
        </p:spPr>
      </p:pic>
      <p:sp>
        <p:nvSpPr>
          <p:cNvPr id="2" name="Rectangle: Top Corners Rounded 1">
            <a:extLst>
              <a:ext uri="{FF2B5EF4-FFF2-40B4-BE49-F238E27FC236}">
                <a16:creationId xmlns:a16="http://schemas.microsoft.com/office/drawing/2014/main" id="{1C7AA8C2-25CC-45AC-93DE-C487D3582161}"/>
              </a:ext>
            </a:extLst>
          </p:cNvPr>
          <p:cNvSpPr/>
          <p:nvPr/>
        </p:nvSpPr>
        <p:spPr>
          <a:xfrm>
            <a:off x="7784495" y="1231301"/>
            <a:ext cx="4013135" cy="5167223"/>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ELOQUA ENGAGE: SELECT THE AUDIENCE</a:t>
            </a:r>
          </a:p>
          <a:p>
            <a:pPr marL="285750" indent="-285750">
              <a:spcBef>
                <a:spcPts val="1000"/>
              </a:spcBef>
              <a:buFont typeface="Arial"/>
              <a:buChar char="•"/>
            </a:pPr>
            <a:r>
              <a:rPr lang="en-US" sz="1200">
                <a:ea typeface="+mn-lt"/>
                <a:cs typeface="+mn-lt"/>
              </a:rPr>
              <a:t>To enter email addresses into the email, you can manually enter your recipients' email addresses or copy and paste contacts from Microsoft Outlook, as well as XLS and CSV files</a:t>
            </a:r>
          </a:p>
          <a:p>
            <a:pPr marL="285750" indent="-285750">
              <a:spcBef>
                <a:spcPts val="1000"/>
              </a:spcBef>
              <a:buFont typeface="Arial"/>
              <a:buChar char="•"/>
            </a:pPr>
            <a:r>
              <a:rPr lang="en-US" sz="1200">
                <a:ea typeface="+mn-lt"/>
                <a:cs typeface="+mn-lt"/>
              </a:rPr>
              <a:t>As you enter an email recipient's name or email address, Engage searches your Oracle Eloqua contacts. If you enter an existing Oracle Eloqua contact, the name is displayed in blue. New email addresses that do not match Oracle Eloqua contacts, or ones missing a field merge value, display in orange. You are prompted to save these recipients as contacts before sending the email. </a:t>
            </a:r>
          </a:p>
          <a:p>
            <a:pPr marL="285750" indent="-285750">
              <a:spcBef>
                <a:spcPts val="1000"/>
              </a:spcBef>
              <a:buFont typeface="Arial"/>
              <a:buChar char="•"/>
            </a:pPr>
            <a:r>
              <a:rPr lang="en-US" sz="1200">
                <a:ea typeface="+mn-lt"/>
                <a:cs typeface="+mn-lt"/>
              </a:rPr>
              <a:t>Engage displays warning messages if contacts are globally unsubscribed or if the email addresses are flagged as </a:t>
            </a:r>
            <a:r>
              <a:rPr lang="en-US" sz="1200" err="1">
                <a:ea typeface="+mn-lt"/>
                <a:cs typeface="+mn-lt"/>
              </a:rPr>
              <a:t>bouncebacks</a:t>
            </a:r>
            <a:r>
              <a:rPr lang="en-US" sz="1200">
                <a:ea typeface="+mn-lt"/>
                <a:cs typeface="+mn-lt"/>
              </a:rPr>
              <a:t>. These contacts are displayed in red. After clicking Send, Engage provides a list of any recipients who will not receive the email because they are either on the master exclude list or unsubscribed from the email group</a:t>
            </a:r>
            <a:endParaRPr lang="en-US" sz="1200">
              <a:cs typeface="Arial" panose="020B0604020202020204"/>
            </a:endParaRPr>
          </a:p>
        </p:txBody>
      </p:sp>
      <p:sp>
        <p:nvSpPr>
          <p:cNvPr id="10" name="Rectangle 9">
            <a:extLst>
              <a:ext uri="{FF2B5EF4-FFF2-40B4-BE49-F238E27FC236}">
                <a16:creationId xmlns:a16="http://schemas.microsoft.com/office/drawing/2014/main" id="{68BDD7F0-1786-42D2-8B78-FD3899D7A450}"/>
              </a:ext>
            </a:extLst>
          </p:cNvPr>
          <p:cNvSpPr/>
          <p:nvPr/>
        </p:nvSpPr>
        <p:spPr>
          <a:xfrm>
            <a:off x="645001" y="2144220"/>
            <a:ext cx="6474071" cy="3583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3" name="Rectangle 12">
            <a:extLst>
              <a:ext uri="{FF2B5EF4-FFF2-40B4-BE49-F238E27FC236}">
                <a16:creationId xmlns:a16="http://schemas.microsoft.com/office/drawing/2014/main" id="{BA88C4E7-CF50-4023-A420-AC5082758006}"/>
              </a:ext>
            </a:extLst>
          </p:cNvPr>
          <p:cNvSpPr/>
          <p:nvPr/>
        </p:nvSpPr>
        <p:spPr>
          <a:xfrm>
            <a:off x="813349" y="2649266"/>
            <a:ext cx="741351" cy="2962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5" name="Rectangle 14">
            <a:extLst>
              <a:ext uri="{FF2B5EF4-FFF2-40B4-BE49-F238E27FC236}">
                <a16:creationId xmlns:a16="http://schemas.microsoft.com/office/drawing/2014/main" id="{29B25118-CE7C-460E-8879-B26EDA38B97D}"/>
              </a:ext>
            </a:extLst>
          </p:cNvPr>
          <p:cNvSpPr/>
          <p:nvPr/>
        </p:nvSpPr>
        <p:spPr>
          <a:xfrm>
            <a:off x="5075233" y="4873243"/>
            <a:ext cx="573002" cy="3583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6" name="Rectangle 15">
            <a:extLst>
              <a:ext uri="{FF2B5EF4-FFF2-40B4-BE49-F238E27FC236}">
                <a16:creationId xmlns:a16="http://schemas.microsoft.com/office/drawing/2014/main" id="{9198899B-4210-4A09-B244-4821B0BC71D2}"/>
              </a:ext>
            </a:extLst>
          </p:cNvPr>
          <p:cNvSpPr/>
          <p:nvPr/>
        </p:nvSpPr>
        <p:spPr>
          <a:xfrm>
            <a:off x="707023" y="5688405"/>
            <a:ext cx="6677862" cy="3228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2162098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GB"/>
              <a:t>Eloqua Engage: Sending the email</a:t>
            </a:r>
          </a:p>
        </p:txBody>
      </p:sp>
      <p:sp>
        <p:nvSpPr>
          <p:cNvPr id="2" name="Rectangle: Top Corners Rounded 1">
            <a:extLst>
              <a:ext uri="{FF2B5EF4-FFF2-40B4-BE49-F238E27FC236}">
                <a16:creationId xmlns:a16="http://schemas.microsoft.com/office/drawing/2014/main" id="{5008F4D2-D544-45CA-9960-7234DEBBB751}"/>
              </a:ext>
            </a:extLst>
          </p:cNvPr>
          <p:cNvSpPr/>
          <p:nvPr/>
        </p:nvSpPr>
        <p:spPr>
          <a:xfrm>
            <a:off x="8094611" y="1116115"/>
            <a:ext cx="3729601" cy="4511549"/>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ELOQUA ENGAGE: SENDING THE EMAIL</a:t>
            </a:r>
          </a:p>
          <a:p>
            <a:pPr marL="285750" indent="-285750">
              <a:spcBef>
                <a:spcPts val="1000"/>
              </a:spcBef>
              <a:buFont typeface="Arial"/>
              <a:buChar char="•"/>
            </a:pPr>
            <a:r>
              <a:rPr lang="en-US" sz="1400">
                <a:ea typeface="+mn-lt"/>
                <a:cs typeface="+mn-lt"/>
              </a:rPr>
              <a:t>Once</a:t>
            </a:r>
            <a:r>
              <a:rPr lang="en-US" sz="1400">
                <a:cs typeface="Arial"/>
              </a:rPr>
              <a:t> you have your audience selected, you can then go ahead and send your email</a:t>
            </a:r>
          </a:p>
          <a:p>
            <a:pPr marL="285750" indent="-285750">
              <a:spcBef>
                <a:spcPts val="1000"/>
              </a:spcBef>
              <a:buFont typeface="Arial"/>
              <a:buChar char="•"/>
            </a:pPr>
            <a:r>
              <a:rPr lang="en-US" sz="1400">
                <a:cs typeface="Arial"/>
              </a:rPr>
              <a:t>Once the email is sent, it will display on your Eloqua Engage homepage</a:t>
            </a:r>
          </a:p>
          <a:p>
            <a:pPr marL="285750" indent="-285750">
              <a:spcBef>
                <a:spcPts val="1000"/>
              </a:spcBef>
              <a:buFont typeface="Arial"/>
              <a:buChar char="•"/>
            </a:pPr>
            <a:r>
              <a:rPr lang="en-US" sz="1400">
                <a:cs typeface="Arial"/>
              </a:rPr>
              <a:t>On your Eloqua Engage homepage, you will be able to see engagement come in from your email in real time</a:t>
            </a:r>
          </a:p>
        </p:txBody>
      </p:sp>
      <p:pic>
        <p:nvPicPr>
          <p:cNvPr id="3" name="Picture 5" descr="Graphical user interface, application, Word&#10;&#10;Description automatically generated">
            <a:extLst>
              <a:ext uri="{FF2B5EF4-FFF2-40B4-BE49-F238E27FC236}">
                <a16:creationId xmlns:a16="http://schemas.microsoft.com/office/drawing/2014/main" id="{FEF0C028-66CA-473C-87C3-5437896A70B5}"/>
              </a:ext>
            </a:extLst>
          </p:cNvPr>
          <p:cNvPicPr>
            <a:picLocks noChangeAspect="1"/>
          </p:cNvPicPr>
          <p:nvPr/>
        </p:nvPicPr>
        <p:blipFill>
          <a:blip r:embed="rId3"/>
          <a:stretch>
            <a:fillRect/>
          </a:stretch>
        </p:blipFill>
        <p:spPr>
          <a:xfrm>
            <a:off x="582575" y="1438608"/>
            <a:ext cx="2095500" cy="542925"/>
          </a:xfrm>
          <a:prstGeom prst="rect">
            <a:avLst/>
          </a:prstGeom>
        </p:spPr>
      </p:pic>
      <p:sp>
        <p:nvSpPr>
          <p:cNvPr id="12" name="Rectangle 11">
            <a:extLst>
              <a:ext uri="{FF2B5EF4-FFF2-40B4-BE49-F238E27FC236}">
                <a16:creationId xmlns:a16="http://schemas.microsoft.com/office/drawing/2014/main" id="{E23D1247-2505-4AC0-93F5-0896682475C7}"/>
              </a:ext>
            </a:extLst>
          </p:cNvPr>
          <p:cNvSpPr/>
          <p:nvPr/>
        </p:nvSpPr>
        <p:spPr>
          <a:xfrm flipH="1" flipV="1">
            <a:off x="1953424" y="1607626"/>
            <a:ext cx="782649" cy="3150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5" name="Picture 6">
            <a:extLst>
              <a:ext uri="{FF2B5EF4-FFF2-40B4-BE49-F238E27FC236}">
                <a16:creationId xmlns:a16="http://schemas.microsoft.com/office/drawing/2014/main" id="{0DDB7B59-6ADD-4DBA-AC1F-392A49CFFBB6}"/>
              </a:ext>
            </a:extLst>
          </p:cNvPr>
          <p:cNvPicPr>
            <a:picLocks noChangeAspect="1"/>
          </p:cNvPicPr>
          <p:nvPr/>
        </p:nvPicPr>
        <p:blipFill>
          <a:blip r:embed="rId4"/>
          <a:stretch>
            <a:fillRect/>
          </a:stretch>
        </p:blipFill>
        <p:spPr>
          <a:xfrm>
            <a:off x="515679" y="2560916"/>
            <a:ext cx="7350641" cy="1567818"/>
          </a:xfrm>
          <a:prstGeom prst="rect">
            <a:avLst/>
          </a:prstGeom>
        </p:spPr>
      </p:pic>
      <p:sp>
        <p:nvSpPr>
          <p:cNvPr id="10" name="Rectangle 9">
            <a:extLst>
              <a:ext uri="{FF2B5EF4-FFF2-40B4-BE49-F238E27FC236}">
                <a16:creationId xmlns:a16="http://schemas.microsoft.com/office/drawing/2014/main" id="{56B38F98-6773-4DA5-9DBC-F104D3EB9FF7}"/>
              </a:ext>
            </a:extLst>
          </p:cNvPr>
          <p:cNvSpPr/>
          <p:nvPr/>
        </p:nvSpPr>
        <p:spPr>
          <a:xfrm flipH="1" flipV="1">
            <a:off x="544609" y="2856952"/>
            <a:ext cx="1013022" cy="1325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2649302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51EDDC3-9D9F-4534-B96C-783CAC792AE9}"/>
              </a:ext>
            </a:extLst>
          </p:cNvPr>
          <p:cNvSpPr>
            <a:spLocks noGrp="1"/>
          </p:cNvSpPr>
          <p:nvPr>
            <p:ph idx="19"/>
          </p:nvPr>
        </p:nvSpPr>
        <p:spPr>
          <a:xfrm>
            <a:off x="218893" y="1211274"/>
            <a:ext cx="11338559" cy="5499609"/>
          </a:xfrm>
        </p:spPr>
        <p:txBody>
          <a:bodyPr/>
          <a:lstStyle/>
          <a:p>
            <a:r>
              <a:rPr lang="en-US" sz="1200"/>
              <a:t>Once the email is sent, Engage displays your Recent Emails Sent history and send status.</a:t>
            </a:r>
          </a:p>
          <a:p>
            <a:r>
              <a:rPr lang="en-US" sz="1200"/>
              <a:t>To view email sent history: </a:t>
            </a:r>
          </a:p>
          <a:p>
            <a:pPr lvl="1"/>
            <a:r>
              <a:rPr lang="en-US" sz="1200"/>
              <a:t>Navigate to the Engage home page by logging into Salesforce and clicking the Engage icon:</a:t>
            </a:r>
          </a:p>
          <a:p>
            <a:pPr lvl="1"/>
            <a:endParaRPr lang="en-US" sz="1200"/>
          </a:p>
          <a:p>
            <a:pPr lvl="1"/>
            <a:endParaRPr lang="en-US" sz="1200"/>
          </a:p>
          <a:p>
            <a:pPr lvl="1"/>
            <a:endParaRPr lang="en-US" sz="1200"/>
          </a:p>
          <a:p>
            <a:pPr lvl="1"/>
            <a:endParaRPr lang="en-US" sz="1200"/>
          </a:p>
          <a:p>
            <a:pPr marL="182880" lvl="1" indent="0">
              <a:buNone/>
            </a:pPr>
            <a:endParaRPr lang="en-US" sz="1200"/>
          </a:p>
          <a:p>
            <a:pPr lvl="1"/>
            <a:r>
              <a:rPr lang="en-US" sz="1200"/>
              <a:t>Engage displays a list of successfully sent emails along with their sent status, date, and number of email opens and clicks. </a:t>
            </a:r>
          </a:p>
          <a:p>
            <a:pPr lvl="2"/>
            <a:r>
              <a:rPr lang="en-US" sz="1200"/>
              <a:t>A </a:t>
            </a:r>
            <a:r>
              <a:rPr lang="en-US" sz="1200">
                <a:solidFill>
                  <a:schemeClr val="accent3"/>
                </a:solidFill>
              </a:rPr>
              <a:t>green</a:t>
            </a:r>
            <a:r>
              <a:rPr lang="en-US" sz="1200"/>
              <a:t> icon indicates the email was sent successfully to all recipients.</a:t>
            </a:r>
          </a:p>
          <a:p>
            <a:pPr lvl="2"/>
            <a:r>
              <a:rPr lang="en-US" sz="1200"/>
              <a:t>An </a:t>
            </a:r>
            <a:r>
              <a:rPr lang="en-US" sz="1200">
                <a:solidFill>
                  <a:schemeClr val="accent6"/>
                </a:solidFill>
              </a:rPr>
              <a:t>orange</a:t>
            </a:r>
            <a:r>
              <a:rPr lang="en-US" sz="1200"/>
              <a:t> icon indicates the email was sent successfully to some recipients.</a:t>
            </a:r>
          </a:p>
          <a:p>
            <a:pPr lvl="2"/>
            <a:r>
              <a:rPr lang="en-US" sz="1200"/>
              <a:t>A </a:t>
            </a:r>
            <a:r>
              <a:rPr lang="en-US" sz="1200">
                <a:solidFill>
                  <a:srgbClr val="FF0000"/>
                </a:solidFill>
              </a:rPr>
              <a:t>red</a:t>
            </a:r>
            <a:r>
              <a:rPr lang="en-US" sz="1200"/>
              <a:t> icon indicates the email was not sent successfully to any recipients.</a:t>
            </a:r>
          </a:p>
          <a:p>
            <a:endParaRPr lang="en-US" sz="1200"/>
          </a:p>
          <a:p>
            <a:pPr marL="0" indent="0">
              <a:buNone/>
            </a:pPr>
            <a:endParaRPr lang="en-US" sz="1200"/>
          </a:p>
        </p:txBody>
      </p:sp>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Eloqua Engage: Reporting</a:t>
            </a:r>
          </a:p>
        </p:txBody>
      </p:sp>
      <p:pic>
        <p:nvPicPr>
          <p:cNvPr id="2" name="Picture 1">
            <a:extLst>
              <a:ext uri="{FF2B5EF4-FFF2-40B4-BE49-F238E27FC236}">
                <a16:creationId xmlns:a16="http://schemas.microsoft.com/office/drawing/2014/main" id="{589212FB-2A5D-4C27-9E5F-65876294BB00}"/>
              </a:ext>
            </a:extLst>
          </p:cNvPr>
          <p:cNvPicPr>
            <a:picLocks noChangeAspect="1"/>
          </p:cNvPicPr>
          <p:nvPr/>
        </p:nvPicPr>
        <p:blipFill>
          <a:blip r:embed="rId3"/>
          <a:stretch>
            <a:fillRect/>
          </a:stretch>
        </p:blipFill>
        <p:spPr>
          <a:xfrm>
            <a:off x="686881" y="2064599"/>
            <a:ext cx="7390454" cy="1446808"/>
          </a:xfrm>
          <a:prstGeom prst="rect">
            <a:avLst/>
          </a:prstGeom>
        </p:spPr>
      </p:pic>
      <p:pic>
        <p:nvPicPr>
          <p:cNvPr id="7" name="Picture 6">
            <a:extLst>
              <a:ext uri="{FF2B5EF4-FFF2-40B4-BE49-F238E27FC236}">
                <a16:creationId xmlns:a16="http://schemas.microsoft.com/office/drawing/2014/main" id="{CA41FF4D-B752-434F-984E-BAF7C6D65F5E}"/>
              </a:ext>
            </a:extLst>
          </p:cNvPr>
          <p:cNvPicPr>
            <a:picLocks noChangeAspect="1"/>
          </p:cNvPicPr>
          <p:nvPr/>
        </p:nvPicPr>
        <p:blipFill>
          <a:blip r:embed="rId4"/>
          <a:stretch>
            <a:fillRect/>
          </a:stretch>
        </p:blipFill>
        <p:spPr>
          <a:xfrm>
            <a:off x="6222614" y="3874605"/>
            <a:ext cx="3709442" cy="2765394"/>
          </a:xfrm>
          <a:prstGeom prst="rect">
            <a:avLst/>
          </a:prstGeom>
        </p:spPr>
      </p:pic>
    </p:spTree>
    <p:extLst>
      <p:ext uri="{BB962C8B-B14F-4D97-AF65-F5344CB8AC3E}">
        <p14:creationId xmlns:p14="http://schemas.microsoft.com/office/powerpoint/2010/main" val="12327487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51EDDC3-9D9F-4534-B96C-783CAC792AE9}"/>
              </a:ext>
            </a:extLst>
          </p:cNvPr>
          <p:cNvSpPr>
            <a:spLocks noGrp="1"/>
          </p:cNvSpPr>
          <p:nvPr>
            <p:ph idx="19"/>
          </p:nvPr>
        </p:nvSpPr>
        <p:spPr>
          <a:xfrm>
            <a:off x="218893" y="1211274"/>
            <a:ext cx="11338559" cy="5499609"/>
          </a:xfrm>
        </p:spPr>
        <p:txBody>
          <a:bodyPr/>
          <a:lstStyle/>
          <a:p>
            <a:r>
              <a:rPr lang="en-US" sz="1200"/>
              <a:t>Select an email to view additional details. Explore the different tabs to learn more about your sent email.</a:t>
            </a:r>
          </a:p>
          <a:p>
            <a:r>
              <a:rPr lang="en-US" sz="1200"/>
              <a:t>Emails tab: Displays a thumbnail image of your email</a:t>
            </a:r>
          </a:p>
          <a:p>
            <a:endParaRPr lang="en-US" sz="1200"/>
          </a:p>
          <a:p>
            <a:pPr marL="0" indent="0">
              <a:buNone/>
            </a:pPr>
            <a:endParaRPr lang="en-US" sz="1200"/>
          </a:p>
          <a:p>
            <a:r>
              <a:rPr lang="en-US" sz="1200"/>
              <a:t>Sent tab: Displays the recipients of the email. Here, you can click a recipient’s name to view additional details.</a:t>
            </a:r>
          </a:p>
          <a:p>
            <a:endParaRPr lang="en-US" sz="1200"/>
          </a:p>
          <a:p>
            <a:endParaRPr lang="en-US" sz="1200"/>
          </a:p>
          <a:p>
            <a:endParaRPr lang="en-US" sz="1200"/>
          </a:p>
          <a:p>
            <a:pPr marL="0" indent="0">
              <a:buNone/>
            </a:pPr>
            <a:endParaRPr lang="en-US" sz="1200"/>
          </a:p>
          <a:p>
            <a:r>
              <a:rPr lang="en-US" sz="1200"/>
              <a:t>Opens tab: Displays the recipients who opened the email and </a:t>
            </a:r>
          </a:p>
          <a:p>
            <a:endParaRPr lang="en-US" sz="1200"/>
          </a:p>
          <a:p>
            <a:endParaRPr lang="en-US" sz="1200"/>
          </a:p>
          <a:p>
            <a:endParaRPr lang="en-US" sz="1200"/>
          </a:p>
          <a:p>
            <a:pPr marL="0" indent="0">
              <a:buNone/>
            </a:pPr>
            <a:endParaRPr lang="en-US" sz="1200"/>
          </a:p>
          <a:p>
            <a:r>
              <a:rPr lang="en-US" sz="1200"/>
              <a:t>Clicks tab: Displays the recipients who clicked a link in the email</a:t>
            </a:r>
          </a:p>
          <a:p>
            <a:pPr marL="0" indent="0">
              <a:buNone/>
            </a:pPr>
            <a:endParaRPr lang="en-US" sz="1200"/>
          </a:p>
        </p:txBody>
      </p:sp>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Eloqua Engage: Reporting</a:t>
            </a:r>
          </a:p>
        </p:txBody>
      </p:sp>
      <p:pic>
        <p:nvPicPr>
          <p:cNvPr id="5" name="Picture 4">
            <a:extLst>
              <a:ext uri="{FF2B5EF4-FFF2-40B4-BE49-F238E27FC236}">
                <a16:creationId xmlns:a16="http://schemas.microsoft.com/office/drawing/2014/main" id="{4143FC57-9229-4C1D-87B4-4DBDC76A8D94}"/>
              </a:ext>
            </a:extLst>
          </p:cNvPr>
          <p:cNvPicPr>
            <a:picLocks noChangeAspect="1"/>
          </p:cNvPicPr>
          <p:nvPr/>
        </p:nvPicPr>
        <p:blipFill>
          <a:blip r:embed="rId3"/>
          <a:stretch>
            <a:fillRect/>
          </a:stretch>
        </p:blipFill>
        <p:spPr>
          <a:xfrm>
            <a:off x="507999" y="2818173"/>
            <a:ext cx="5588001" cy="960900"/>
          </a:xfrm>
          <a:prstGeom prst="rect">
            <a:avLst/>
          </a:prstGeom>
        </p:spPr>
      </p:pic>
      <p:pic>
        <p:nvPicPr>
          <p:cNvPr id="6" name="Picture 5">
            <a:extLst>
              <a:ext uri="{FF2B5EF4-FFF2-40B4-BE49-F238E27FC236}">
                <a16:creationId xmlns:a16="http://schemas.microsoft.com/office/drawing/2014/main" id="{4B73D838-D5F7-4E27-9B35-6F6D37C9CB59}"/>
              </a:ext>
            </a:extLst>
          </p:cNvPr>
          <p:cNvPicPr>
            <a:picLocks noChangeAspect="1"/>
          </p:cNvPicPr>
          <p:nvPr/>
        </p:nvPicPr>
        <p:blipFill>
          <a:blip r:embed="rId4"/>
          <a:stretch>
            <a:fillRect/>
          </a:stretch>
        </p:blipFill>
        <p:spPr>
          <a:xfrm>
            <a:off x="507999" y="4244945"/>
            <a:ext cx="5588001" cy="1068507"/>
          </a:xfrm>
          <a:prstGeom prst="rect">
            <a:avLst/>
          </a:prstGeom>
        </p:spPr>
      </p:pic>
      <p:pic>
        <p:nvPicPr>
          <p:cNvPr id="8" name="Picture 7">
            <a:extLst>
              <a:ext uri="{FF2B5EF4-FFF2-40B4-BE49-F238E27FC236}">
                <a16:creationId xmlns:a16="http://schemas.microsoft.com/office/drawing/2014/main" id="{86ED48CB-BD6C-44F7-BF9C-0C7075890075}"/>
              </a:ext>
            </a:extLst>
          </p:cNvPr>
          <p:cNvPicPr>
            <a:picLocks noChangeAspect="1"/>
          </p:cNvPicPr>
          <p:nvPr/>
        </p:nvPicPr>
        <p:blipFill rotWithShape="1">
          <a:blip r:embed="rId5"/>
          <a:srcRect b="66675"/>
          <a:stretch/>
        </p:blipFill>
        <p:spPr>
          <a:xfrm>
            <a:off x="507999" y="1834790"/>
            <a:ext cx="4972864" cy="612846"/>
          </a:xfrm>
          <a:prstGeom prst="rect">
            <a:avLst/>
          </a:prstGeom>
        </p:spPr>
      </p:pic>
      <p:pic>
        <p:nvPicPr>
          <p:cNvPr id="9" name="Picture 8">
            <a:extLst>
              <a:ext uri="{FF2B5EF4-FFF2-40B4-BE49-F238E27FC236}">
                <a16:creationId xmlns:a16="http://schemas.microsoft.com/office/drawing/2014/main" id="{4F08375B-57E2-4BC1-9FAC-4379BE67D888}"/>
              </a:ext>
            </a:extLst>
          </p:cNvPr>
          <p:cNvPicPr>
            <a:picLocks noChangeAspect="1"/>
          </p:cNvPicPr>
          <p:nvPr/>
        </p:nvPicPr>
        <p:blipFill rotWithShape="1">
          <a:blip r:embed="rId6"/>
          <a:srcRect t="9362"/>
          <a:stretch/>
        </p:blipFill>
        <p:spPr>
          <a:xfrm>
            <a:off x="507999" y="5760335"/>
            <a:ext cx="5664009" cy="950448"/>
          </a:xfrm>
          <a:prstGeom prst="rect">
            <a:avLst/>
          </a:prstGeom>
        </p:spPr>
      </p:pic>
    </p:spTree>
    <p:extLst>
      <p:ext uri="{BB962C8B-B14F-4D97-AF65-F5344CB8AC3E}">
        <p14:creationId xmlns:p14="http://schemas.microsoft.com/office/powerpoint/2010/main" val="837794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51EDDC3-9D9F-4534-B96C-783CAC792AE9}"/>
              </a:ext>
            </a:extLst>
          </p:cNvPr>
          <p:cNvSpPr>
            <a:spLocks noGrp="1"/>
          </p:cNvSpPr>
          <p:nvPr>
            <p:ph idx="19"/>
          </p:nvPr>
        </p:nvSpPr>
        <p:spPr>
          <a:xfrm>
            <a:off x="218893" y="1211274"/>
            <a:ext cx="11338559" cy="5499609"/>
          </a:xfrm>
        </p:spPr>
        <p:txBody>
          <a:bodyPr lIns="91440" tIns="45720" rIns="91440" bIns="45720" anchor="t"/>
          <a:lstStyle/>
          <a:p>
            <a:r>
              <a:rPr lang="en-US" sz="1200"/>
              <a:t>Engage reports provide insight about the performance of your sent emails. Access reports by opening Engage and clicking Reports on the sent emails page</a:t>
            </a:r>
          </a:p>
          <a:p>
            <a:pPr lvl="1"/>
            <a:r>
              <a:rPr lang="en-US" sz="1200" b="1"/>
              <a:t>Tip</a:t>
            </a:r>
            <a:r>
              <a:rPr lang="en-US" sz="1200"/>
              <a:t>: You can send an email using one of the templates in your report results.</a:t>
            </a:r>
          </a:p>
          <a:p>
            <a:endParaRPr lang="en-US" sz="1200"/>
          </a:p>
          <a:p>
            <a:endParaRPr lang="en-US" sz="1200"/>
          </a:p>
          <a:p>
            <a:pPr marL="0" indent="0">
              <a:buNone/>
            </a:pPr>
            <a:endParaRPr lang="en-US" sz="1200"/>
          </a:p>
          <a:p>
            <a:r>
              <a:rPr lang="en-US" sz="1200"/>
              <a:t>There are two Engage report types available:</a:t>
            </a:r>
          </a:p>
          <a:p>
            <a:pPr lvl="1"/>
            <a:r>
              <a:rPr lang="en-US" sz="1200" b="1"/>
              <a:t>Engage top templates report</a:t>
            </a:r>
          </a:p>
          <a:p>
            <a:pPr lvl="2"/>
            <a:r>
              <a:rPr lang="en-US" sz="1200"/>
              <a:t>The Engage top templates report provides information about the performance of your templates over a given period. </a:t>
            </a:r>
          </a:p>
          <a:p>
            <a:pPr lvl="2"/>
            <a:r>
              <a:rPr lang="en-US" sz="1200">
                <a:cs typeface="Arial" panose="020B0604020202020204"/>
              </a:rPr>
              <a:t>You can utilize this report to gain an understanding of your top performing templates. You are than able to </a:t>
            </a:r>
            <a:r>
              <a:rPr lang="en-US" sz="1200">
                <a:ea typeface="+mn-lt"/>
                <a:cs typeface="+mn-lt"/>
              </a:rPr>
              <a:t>reuse the templates that have the best performance for future emails</a:t>
            </a:r>
            <a:endParaRPr lang="en-US" sz="1200"/>
          </a:p>
          <a:p>
            <a:pPr lvl="1"/>
            <a:r>
              <a:rPr lang="en-US" sz="1200" b="1"/>
              <a:t>Engage emails by recipient report</a:t>
            </a:r>
          </a:p>
          <a:p>
            <a:pPr lvl="2"/>
            <a:r>
              <a:rPr lang="en-US" sz="1200"/>
              <a:t>The report displays a list of recipients for your sent emails. Emails sent to multiple recipients are listed individually.</a:t>
            </a:r>
          </a:p>
          <a:p>
            <a:pPr lvl="2"/>
            <a:r>
              <a:rPr lang="en-US" sz="1200">
                <a:cs typeface="Arial"/>
              </a:rPr>
              <a:t>You can utilize this report to view who has engaged with your email and follow up with them easily if desired. You can click on the recipient's name and select "Compose" to follow up directly with any recipient within this report.</a:t>
            </a:r>
          </a:p>
          <a:p>
            <a:pPr lvl="2"/>
            <a:endParaRPr lang="en-US" sz="1200">
              <a:cs typeface="Arial"/>
            </a:endParaRPr>
          </a:p>
          <a:p>
            <a:pPr marL="0" indent="0">
              <a:buNone/>
            </a:pPr>
            <a:endParaRPr lang="en-US" sz="1200">
              <a:cs typeface="Arial"/>
            </a:endParaRPr>
          </a:p>
          <a:p>
            <a:endParaRPr lang="en-US" sz="1200">
              <a:cs typeface="Arial"/>
            </a:endParaRPr>
          </a:p>
          <a:p>
            <a:endParaRPr lang="en-US" sz="1200">
              <a:cs typeface="Arial"/>
            </a:endParaRPr>
          </a:p>
          <a:p>
            <a:pPr marL="0" indent="0">
              <a:buNone/>
            </a:pPr>
            <a:endParaRPr lang="en-US" sz="1200">
              <a:cs typeface="Arial"/>
            </a:endParaRPr>
          </a:p>
          <a:p>
            <a:endParaRPr lang="en-US" sz="1200">
              <a:cs typeface="Arial"/>
            </a:endParaRPr>
          </a:p>
          <a:p>
            <a:endParaRPr lang="en-US" sz="1200">
              <a:cs typeface="Arial"/>
            </a:endParaRPr>
          </a:p>
          <a:p>
            <a:pPr marL="0" indent="0">
              <a:buNone/>
            </a:pPr>
            <a:endParaRPr lang="en-US" sz="1200">
              <a:cs typeface="Arial"/>
            </a:endParaRPr>
          </a:p>
        </p:txBody>
      </p:sp>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Eloqua Engage: Reports</a:t>
            </a:r>
          </a:p>
        </p:txBody>
      </p:sp>
      <p:pic>
        <p:nvPicPr>
          <p:cNvPr id="2" name="Picture 1">
            <a:extLst>
              <a:ext uri="{FF2B5EF4-FFF2-40B4-BE49-F238E27FC236}">
                <a16:creationId xmlns:a16="http://schemas.microsoft.com/office/drawing/2014/main" id="{779DC632-4F1F-4AAA-B512-FD89047CE83D}"/>
              </a:ext>
            </a:extLst>
          </p:cNvPr>
          <p:cNvPicPr>
            <a:picLocks noChangeAspect="1"/>
          </p:cNvPicPr>
          <p:nvPr/>
        </p:nvPicPr>
        <p:blipFill>
          <a:blip r:embed="rId3"/>
          <a:stretch>
            <a:fillRect/>
          </a:stretch>
        </p:blipFill>
        <p:spPr>
          <a:xfrm>
            <a:off x="634548" y="1853940"/>
            <a:ext cx="9327467" cy="734681"/>
          </a:xfrm>
          <a:prstGeom prst="rect">
            <a:avLst/>
          </a:prstGeom>
        </p:spPr>
      </p:pic>
      <p:sp>
        <p:nvSpPr>
          <p:cNvPr id="7" name="Rectangle 6">
            <a:extLst>
              <a:ext uri="{FF2B5EF4-FFF2-40B4-BE49-F238E27FC236}">
                <a16:creationId xmlns:a16="http://schemas.microsoft.com/office/drawing/2014/main" id="{C554DB5E-70F2-465D-8269-86F8F1DEF012}"/>
              </a:ext>
            </a:extLst>
          </p:cNvPr>
          <p:cNvSpPr/>
          <p:nvPr/>
        </p:nvSpPr>
        <p:spPr>
          <a:xfrm>
            <a:off x="9074258" y="2186148"/>
            <a:ext cx="967666" cy="3284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3" name="Picture 4" descr="Graphical user interface, application&#10;&#10;Description automatically generated">
            <a:extLst>
              <a:ext uri="{FF2B5EF4-FFF2-40B4-BE49-F238E27FC236}">
                <a16:creationId xmlns:a16="http://schemas.microsoft.com/office/drawing/2014/main" id="{D1C75A31-131C-4B60-8718-4A64B0156099}"/>
              </a:ext>
            </a:extLst>
          </p:cNvPr>
          <p:cNvPicPr>
            <a:picLocks noChangeAspect="1"/>
          </p:cNvPicPr>
          <p:nvPr/>
        </p:nvPicPr>
        <p:blipFill rotWithShape="1">
          <a:blip r:embed="rId4"/>
          <a:srcRect r="-110" b="5825"/>
          <a:stretch/>
        </p:blipFill>
        <p:spPr>
          <a:xfrm>
            <a:off x="1242237" y="5067907"/>
            <a:ext cx="8112654" cy="1711112"/>
          </a:xfrm>
          <a:prstGeom prst="rect">
            <a:avLst/>
          </a:prstGeom>
        </p:spPr>
      </p:pic>
      <p:sp>
        <p:nvSpPr>
          <p:cNvPr id="8" name="Rectangle 7">
            <a:extLst>
              <a:ext uri="{FF2B5EF4-FFF2-40B4-BE49-F238E27FC236}">
                <a16:creationId xmlns:a16="http://schemas.microsoft.com/office/drawing/2014/main" id="{A7A948EE-F926-406A-8E21-F1220D8B0D17}"/>
              </a:ext>
            </a:extLst>
          </p:cNvPr>
          <p:cNvSpPr/>
          <p:nvPr/>
        </p:nvSpPr>
        <p:spPr>
          <a:xfrm>
            <a:off x="1241606" y="5827799"/>
            <a:ext cx="967666" cy="3284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9" name="Rectangle 8">
            <a:extLst>
              <a:ext uri="{FF2B5EF4-FFF2-40B4-BE49-F238E27FC236}">
                <a16:creationId xmlns:a16="http://schemas.microsoft.com/office/drawing/2014/main" id="{AAC5BB98-C0D9-46D7-BE71-3B7A2573EADD}"/>
              </a:ext>
            </a:extLst>
          </p:cNvPr>
          <p:cNvSpPr/>
          <p:nvPr/>
        </p:nvSpPr>
        <p:spPr>
          <a:xfrm>
            <a:off x="8914768" y="5136682"/>
            <a:ext cx="471480" cy="3107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4079749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51EDDC3-9D9F-4534-B96C-783CAC792AE9}"/>
              </a:ext>
            </a:extLst>
          </p:cNvPr>
          <p:cNvSpPr>
            <a:spLocks noGrp="1"/>
          </p:cNvSpPr>
          <p:nvPr>
            <p:ph idx="19"/>
          </p:nvPr>
        </p:nvSpPr>
        <p:spPr>
          <a:xfrm>
            <a:off x="218893" y="1211274"/>
            <a:ext cx="11338559" cy="5499609"/>
          </a:xfrm>
        </p:spPr>
        <p:txBody>
          <a:bodyPr/>
          <a:lstStyle/>
          <a:p>
            <a:r>
              <a:rPr lang="en-US" sz="1200"/>
              <a:t>The Top Templates report displays emails sent by the logged-in user</a:t>
            </a:r>
          </a:p>
          <a:p>
            <a:endParaRPr lang="en-US" sz="1200"/>
          </a:p>
          <a:p>
            <a:endParaRPr lang="en-US" sz="1200"/>
          </a:p>
          <a:p>
            <a:endParaRPr lang="en-US" sz="1200"/>
          </a:p>
          <a:p>
            <a:endParaRPr lang="en-US" sz="1200"/>
          </a:p>
          <a:p>
            <a:r>
              <a:rPr lang="en-US" sz="1200"/>
              <a:t>Use the search and date picker to limit the number of templates displayed:</a:t>
            </a:r>
          </a:p>
          <a:p>
            <a:pPr lvl="1"/>
            <a:r>
              <a:rPr lang="en-US" sz="1200"/>
              <a:t>Search by template name.</a:t>
            </a:r>
          </a:p>
          <a:p>
            <a:pPr lvl="1"/>
            <a:r>
              <a:rPr lang="en-US" sz="1200"/>
              <a:t>Filter results by date sent. Use the standard time frames from the drop-down list or enter a custom date by clicking the calendar icon. The default time frame is the Last Week.</a:t>
            </a:r>
          </a:p>
          <a:p>
            <a:r>
              <a:rPr lang="en-US" sz="1200"/>
              <a:t>Results are sorted by highest unique open rate by default. Use the Sort By drop-down list to sort by a different metric.</a:t>
            </a:r>
          </a:p>
          <a:p>
            <a:r>
              <a:rPr lang="en-US" sz="1200"/>
              <a:t>This report captures the following metrics. </a:t>
            </a:r>
          </a:p>
          <a:p>
            <a:pPr lvl="1"/>
            <a:r>
              <a:rPr lang="en-US" sz="1200" b="1"/>
              <a:t>Unique Open Rate</a:t>
            </a:r>
          </a:p>
          <a:p>
            <a:pPr lvl="2"/>
            <a:r>
              <a:rPr lang="en-US" sz="1200"/>
              <a:t>The unique opens divided by the total number of times an email was delivered. (Unique Opens / Total Delivered) A unique open is the number of recipients (original recipients or email forwards) that opened an email at least once. This does not count all the times that the same recipient opened the email.</a:t>
            </a:r>
          </a:p>
          <a:p>
            <a:pPr lvl="1"/>
            <a:r>
              <a:rPr lang="en-US" sz="1200" b="1"/>
              <a:t>Click-to-open rate</a:t>
            </a:r>
          </a:p>
          <a:p>
            <a:pPr lvl="2"/>
            <a:r>
              <a:rPr lang="en-US" sz="1200"/>
              <a:t>Clicked sends / opened sends. Both clicked sends and opened sends ignore possible forwards. Clicked sends: The first clickthrough by the original recipient. This metric ignores possible forwards. Opened sends: The number of first opens for the email.</a:t>
            </a:r>
          </a:p>
          <a:p>
            <a:endParaRPr lang="en-US" sz="1200"/>
          </a:p>
          <a:p>
            <a:endParaRPr lang="en-US" sz="1200"/>
          </a:p>
          <a:p>
            <a:endParaRPr lang="en-US" sz="1200"/>
          </a:p>
          <a:p>
            <a:endParaRPr lang="en-US" sz="1200"/>
          </a:p>
          <a:p>
            <a:endParaRPr lang="en-US" sz="1200"/>
          </a:p>
          <a:p>
            <a:pPr marL="0" indent="0">
              <a:buNone/>
            </a:pPr>
            <a:endParaRPr lang="en-US" sz="1200"/>
          </a:p>
          <a:p>
            <a:endParaRPr lang="en-US" sz="1200"/>
          </a:p>
          <a:p>
            <a:endParaRPr lang="en-US" sz="1200"/>
          </a:p>
          <a:p>
            <a:pPr marL="0" indent="0">
              <a:buNone/>
            </a:pPr>
            <a:endParaRPr lang="en-US" sz="1200"/>
          </a:p>
        </p:txBody>
      </p:sp>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Eloqua Engage: Top Templates Report</a:t>
            </a:r>
          </a:p>
        </p:txBody>
      </p:sp>
      <p:pic>
        <p:nvPicPr>
          <p:cNvPr id="3" name="Picture 2">
            <a:extLst>
              <a:ext uri="{FF2B5EF4-FFF2-40B4-BE49-F238E27FC236}">
                <a16:creationId xmlns:a16="http://schemas.microsoft.com/office/drawing/2014/main" id="{18EA243F-E911-400C-BF18-CCEFA33081DE}"/>
              </a:ext>
            </a:extLst>
          </p:cNvPr>
          <p:cNvPicPr>
            <a:picLocks noChangeAspect="1"/>
          </p:cNvPicPr>
          <p:nvPr/>
        </p:nvPicPr>
        <p:blipFill rotWithShape="1">
          <a:blip r:embed="rId3"/>
          <a:srcRect r="845"/>
          <a:stretch/>
        </p:blipFill>
        <p:spPr>
          <a:xfrm>
            <a:off x="384694" y="1540161"/>
            <a:ext cx="11640127" cy="1220332"/>
          </a:xfrm>
          <a:prstGeom prst="rect">
            <a:avLst/>
          </a:prstGeom>
        </p:spPr>
      </p:pic>
    </p:spTree>
    <p:extLst>
      <p:ext uri="{BB962C8B-B14F-4D97-AF65-F5344CB8AC3E}">
        <p14:creationId xmlns:p14="http://schemas.microsoft.com/office/powerpoint/2010/main" val="1796745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4DD43D-0CC8-442D-AEBC-8140C8BB6501}"/>
              </a:ext>
            </a:extLst>
          </p:cNvPr>
          <p:cNvSpPr>
            <a:spLocks noGrp="1"/>
          </p:cNvSpPr>
          <p:nvPr>
            <p:ph idx="1"/>
          </p:nvPr>
        </p:nvSpPr>
        <p:spPr/>
        <p:txBody>
          <a:bodyPr lIns="91440" tIns="45720" rIns="91440" bIns="45720" anchor="t"/>
          <a:lstStyle/>
          <a:p>
            <a:pPr algn="l" rtl="0" fontAlgn="base">
              <a:buFont typeface="Arial" panose="020B0604020202020204" pitchFamily="34" charset="0"/>
              <a:buChar char="•"/>
            </a:pPr>
            <a:r>
              <a:rPr lang="en-GB"/>
              <a:t>Welcome</a:t>
            </a:r>
          </a:p>
          <a:p>
            <a:pPr algn="l" rtl="0" fontAlgn="base">
              <a:buFont typeface="Arial" panose="020B0604020202020204" pitchFamily="34" charset="0"/>
              <a:buChar char="•"/>
            </a:pPr>
            <a:r>
              <a:rPr lang="en-US" sz="1800" b="0" i="0" u="none" strike="noStrike">
                <a:solidFill>
                  <a:srgbClr val="2B3A42"/>
                </a:solidFill>
                <a:effectLst/>
                <a:latin typeface="Arial" panose="020B0604020202020204" pitchFamily="34" charset="0"/>
              </a:rPr>
              <a:t>Benefits and overview of Eloqua Engage &amp; Eloqua Profiler</a:t>
            </a:r>
          </a:p>
          <a:p>
            <a:pPr algn="l" rtl="0" fontAlgn="base">
              <a:buFont typeface="Arial" panose="020B0604020202020204" pitchFamily="34" charset="0"/>
              <a:buChar char="•"/>
            </a:pPr>
            <a:r>
              <a:rPr lang="en-US" sz="1800" b="0" i="0" u="none" strike="noStrike">
                <a:solidFill>
                  <a:srgbClr val="2B3A42"/>
                </a:solidFill>
                <a:effectLst/>
                <a:latin typeface="Arial" panose="020B0604020202020204" pitchFamily="34" charset="0"/>
              </a:rPr>
              <a:t>Usage of Eloqua Sales Tools (Engage)</a:t>
            </a:r>
          </a:p>
          <a:p>
            <a:pPr algn="l" rtl="0" fontAlgn="base">
              <a:buFont typeface="Arial" panose="020B0604020202020204" pitchFamily="34" charset="0"/>
              <a:buChar char="•"/>
            </a:pPr>
            <a:r>
              <a:rPr lang="en-US" sz="1800" b="0" i="0" u="none" strike="noStrike">
                <a:solidFill>
                  <a:srgbClr val="2B3A42"/>
                </a:solidFill>
                <a:effectLst/>
                <a:latin typeface="Arial" panose="020B0604020202020204" pitchFamily="34" charset="0"/>
              </a:rPr>
              <a:t>Usage of Eloqua Sales Tools (Profiler)</a:t>
            </a:r>
          </a:p>
          <a:p>
            <a:pPr algn="l" rtl="0" fontAlgn="base">
              <a:buFont typeface="Arial" panose="020B0604020202020204" pitchFamily="34" charset="0"/>
              <a:buChar char="•"/>
            </a:pPr>
            <a:r>
              <a:rPr lang="en-US" sz="1800" b="0" i="0" u="none" strike="noStrike">
                <a:solidFill>
                  <a:srgbClr val="2B3A42"/>
                </a:solidFill>
                <a:effectLst/>
                <a:latin typeface="Arial" panose="020B0604020202020204" pitchFamily="34" charset="0"/>
              </a:rPr>
              <a:t>Eloqua Engage Outlook Plug-In</a:t>
            </a:r>
          </a:p>
          <a:p>
            <a:pPr algn="l" rtl="0" fontAlgn="base">
              <a:buFont typeface="Arial" panose="020B0604020202020204" pitchFamily="34" charset="0"/>
              <a:buChar char="•"/>
            </a:pPr>
            <a:r>
              <a:rPr lang="en-US" sz="1800" b="0" i="0" u="none" strike="noStrike">
                <a:solidFill>
                  <a:srgbClr val="2B3A42"/>
                </a:solidFill>
                <a:effectLst/>
                <a:latin typeface="Arial" panose="020B0604020202020204" pitchFamily="34" charset="0"/>
              </a:rPr>
              <a:t>Open Q&amp;A/Discussion</a:t>
            </a:r>
            <a:r>
              <a:rPr lang="en-US" sz="1800" b="0" i="0">
                <a:solidFill>
                  <a:srgbClr val="2B3A42"/>
                </a:solidFill>
                <a:effectLst/>
                <a:latin typeface="Arial" panose="020B0604020202020204" pitchFamily="34" charset="0"/>
              </a:rPr>
              <a:t>​</a:t>
            </a:r>
            <a:endParaRPr lang="en-US" sz="1200">
              <a:solidFill>
                <a:schemeClr val="accent2"/>
              </a:solidFill>
              <a:ea typeface="+mn-lt"/>
              <a:cs typeface="+mn-lt"/>
            </a:endParaRPr>
          </a:p>
          <a:p>
            <a:pPr marL="0" indent="0">
              <a:buNone/>
            </a:pPr>
            <a:endParaRPr lang="en-US" sz="1200">
              <a:ea typeface="+mn-lt"/>
              <a:cs typeface="+mn-lt"/>
            </a:endParaRPr>
          </a:p>
          <a:p>
            <a:pPr marL="182880" lvl="1" indent="0">
              <a:buNone/>
            </a:pPr>
            <a:endParaRPr lang="en-US" sz="1000">
              <a:ea typeface="+mn-lt"/>
              <a:cs typeface="+mn-lt"/>
            </a:endParaRPr>
          </a:p>
          <a:p>
            <a:pPr lvl="1"/>
            <a:endParaRPr lang="en-US" sz="1000">
              <a:ea typeface="+mn-lt"/>
              <a:cs typeface="+mn-lt"/>
            </a:endParaRPr>
          </a:p>
          <a:p>
            <a:pPr>
              <a:buClr>
                <a:srgbClr val="00A3E0"/>
              </a:buClr>
              <a:buFont typeface="System Font Regular" panose="020B0604020202020204" pitchFamily="34" charset="0"/>
              <a:buChar char="+"/>
            </a:pPr>
            <a:endParaRPr lang="en-US" sz="1200">
              <a:cs typeface="Arial"/>
            </a:endParaRPr>
          </a:p>
          <a:p>
            <a:pPr lvl="1">
              <a:buClr>
                <a:srgbClr val="2B3A42"/>
              </a:buClr>
            </a:pPr>
            <a:endParaRPr lang="en-US" sz="1200">
              <a:cs typeface="Arial"/>
            </a:endParaRPr>
          </a:p>
          <a:p>
            <a:endParaRPr lang="en-US" sz="1200">
              <a:cs typeface="Arial"/>
            </a:endParaRPr>
          </a:p>
        </p:txBody>
      </p:sp>
      <p:sp>
        <p:nvSpPr>
          <p:cNvPr id="3" name="Title 2">
            <a:extLst>
              <a:ext uri="{FF2B5EF4-FFF2-40B4-BE49-F238E27FC236}">
                <a16:creationId xmlns:a16="http://schemas.microsoft.com/office/drawing/2014/main" id="{85E99F41-FEF5-444B-BB9C-585D79BE92F5}"/>
              </a:ext>
            </a:extLst>
          </p:cNvPr>
          <p:cNvSpPr>
            <a:spLocks noGrp="1"/>
          </p:cNvSpPr>
          <p:nvPr>
            <p:ph type="title"/>
          </p:nvPr>
        </p:nvSpPr>
        <p:spPr/>
        <p:txBody>
          <a:bodyPr lIns="91440" tIns="45720" rIns="91440" bIns="45720" anchor="ctr"/>
          <a:lstStyle/>
          <a:p>
            <a:r>
              <a:rPr lang="en-US">
                <a:solidFill>
                  <a:schemeClr val="accent2"/>
                </a:solidFill>
                <a:cs typeface="Arial"/>
              </a:rPr>
              <a:t>Table of Contents</a:t>
            </a:r>
            <a:endParaRPr lang="en-US">
              <a:solidFill>
                <a:schemeClr val="accent2"/>
              </a:solidFill>
            </a:endParaRPr>
          </a:p>
        </p:txBody>
      </p:sp>
    </p:spTree>
    <p:extLst>
      <p:ext uri="{BB962C8B-B14F-4D97-AF65-F5344CB8AC3E}">
        <p14:creationId xmlns:p14="http://schemas.microsoft.com/office/powerpoint/2010/main" val="31476463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51EDDC3-9D9F-4534-B96C-783CAC792AE9}"/>
              </a:ext>
            </a:extLst>
          </p:cNvPr>
          <p:cNvSpPr>
            <a:spLocks noGrp="1"/>
          </p:cNvSpPr>
          <p:nvPr>
            <p:ph idx="19"/>
          </p:nvPr>
        </p:nvSpPr>
        <p:spPr>
          <a:xfrm>
            <a:off x="218893" y="1211274"/>
            <a:ext cx="11338559" cy="5499609"/>
          </a:xfrm>
        </p:spPr>
        <p:txBody>
          <a:bodyPr/>
          <a:lstStyle/>
          <a:p>
            <a:r>
              <a:rPr lang="en-US" sz="1200"/>
              <a:t>The Top Recipient Report can be found in the Top Templates drop-down</a:t>
            </a:r>
          </a:p>
          <a:p>
            <a:endParaRPr lang="en-US" sz="1200"/>
          </a:p>
          <a:p>
            <a:endParaRPr lang="en-US" sz="1200"/>
          </a:p>
          <a:p>
            <a:endParaRPr lang="en-US" sz="1200"/>
          </a:p>
          <a:p>
            <a:endParaRPr lang="en-US" sz="1200"/>
          </a:p>
          <a:p>
            <a:pPr marL="0" indent="0">
              <a:buNone/>
            </a:pPr>
            <a:endParaRPr lang="en-US" sz="1200"/>
          </a:p>
          <a:p>
            <a:r>
              <a:rPr lang="en-US" sz="1200"/>
              <a:t>Use the date picker to limit the number of email recipients displayed. Use the list’s standard time frames or enter a custom date by clicking the calendar icon. The default time frame is Last Week.</a:t>
            </a:r>
          </a:p>
          <a:p>
            <a:r>
              <a:rPr lang="en-US" sz="1200"/>
              <a:t>Results are sorted starting with the most recently sent email by default. Use the Sort By drop-down to sort by a different metric.</a:t>
            </a:r>
          </a:p>
          <a:p>
            <a:r>
              <a:rPr lang="en-US" sz="1200"/>
              <a:t>This report captures the following metrics. </a:t>
            </a:r>
          </a:p>
          <a:p>
            <a:pPr lvl="1"/>
            <a:r>
              <a:rPr lang="en-US" sz="1200" b="1"/>
              <a:t>Total opens </a:t>
            </a:r>
          </a:p>
          <a:p>
            <a:pPr lvl="2"/>
            <a:r>
              <a:rPr lang="en-US" sz="1200"/>
              <a:t>The number of times an email was opened. This includes multiple opens by the original recipient or forwarded recipient.</a:t>
            </a:r>
          </a:p>
          <a:p>
            <a:pPr lvl="1"/>
            <a:r>
              <a:rPr lang="en-US" sz="1200" b="1"/>
              <a:t>Total clicks </a:t>
            </a:r>
          </a:p>
          <a:p>
            <a:pPr lvl="2"/>
            <a:r>
              <a:rPr lang="en-US" sz="1200"/>
              <a:t>The total click-throughs. This includes multiple clicks by the same recipient. System Action links are not tracked.</a:t>
            </a:r>
          </a:p>
          <a:p>
            <a:pPr lvl="1"/>
            <a:r>
              <a:rPr lang="en-US" sz="1200" b="1"/>
              <a:t>Hard </a:t>
            </a:r>
            <a:r>
              <a:rPr lang="en-US" sz="1200" b="1" err="1"/>
              <a:t>bouncebacks</a:t>
            </a:r>
            <a:endParaRPr lang="en-US" sz="1200" b="1"/>
          </a:p>
          <a:p>
            <a:pPr lvl="2"/>
            <a:r>
              <a:rPr lang="en-US" sz="1200"/>
              <a:t>The total emails that returned a hard </a:t>
            </a:r>
            <a:r>
              <a:rPr lang="en-US" sz="1200" err="1"/>
              <a:t>bounceback</a:t>
            </a:r>
            <a:r>
              <a:rPr lang="en-US" sz="1200"/>
              <a:t>.</a:t>
            </a:r>
          </a:p>
          <a:p>
            <a:pPr lvl="2"/>
            <a:r>
              <a:rPr lang="en-US" sz="1200"/>
              <a:t>A hard bounce is an email that permanently could not be delivered. Some common reasons for hard bounces include an invalid email address or domain name.</a:t>
            </a:r>
          </a:p>
          <a:p>
            <a:endParaRPr lang="en-US" sz="1200"/>
          </a:p>
          <a:p>
            <a:endParaRPr lang="en-US" sz="1200"/>
          </a:p>
          <a:p>
            <a:endParaRPr lang="en-US" sz="1200"/>
          </a:p>
          <a:p>
            <a:endParaRPr lang="en-US" sz="1200"/>
          </a:p>
          <a:p>
            <a:endParaRPr lang="en-US" sz="1200"/>
          </a:p>
          <a:p>
            <a:pPr marL="0" indent="0">
              <a:buNone/>
            </a:pPr>
            <a:endParaRPr lang="en-US" sz="1200"/>
          </a:p>
          <a:p>
            <a:endParaRPr lang="en-US" sz="1200"/>
          </a:p>
          <a:p>
            <a:endParaRPr lang="en-US" sz="1200"/>
          </a:p>
          <a:p>
            <a:pPr marL="0" indent="0">
              <a:buNone/>
            </a:pPr>
            <a:endParaRPr lang="en-US" sz="1200"/>
          </a:p>
        </p:txBody>
      </p:sp>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Eloqua Engage: Follow-up Using Top Recipient Report</a:t>
            </a:r>
          </a:p>
        </p:txBody>
      </p:sp>
      <p:pic>
        <p:nvPicPr>
          <p:cNvPr id="2" name="Picture 1">
            <a:extLst>
              <a:ext uri="{FF2B5EF4-FFF2-40B4-BE49-F238E27FC236}">
                <a16:creationId xmlns:a16="http://schemas.microsoft.com/office/drawing/2014/main" id="{4DB7794F-AD65-42B9-A46C-340F3A8FB606}"/>
              </a:ext>
            </a:extLst>
          </p:cNvPr>
          <p:cNvPicPr>
            <a:picLocks noChangeAspect="1"/>
          </p:cNvPicPr>
          <p:nvPr/>
        </p:nvPicPr>
        <p:blipFill>
          <a:blip r:embed="rId3"/>
          <a:stretch>
            <a:fillRect/>
          </a:stretch>
        </p:blipFill>
        <p:spPr>
          <a:xfrm>
            <a:off x="384694" y="1467473"/>
            <a:ext cx="3681124" cy="1308207"/>
          </a:xfrm>
          <a:prstGeom prst="rect">
            <a:avLst/>
          </a:prstGeom>
        </p:spPr>
      </p:pic>
      <p:pic>
        <p:nvPicPr>
          <p:cNvPr id="5" name="Picture 4">
            <a:extLst>
              <a:ext uri="{FF2B5EF4-FFF2-40B4-BE49-F238E27FC236}">
                <a16:creationId xmlns:a16="http://schemas.microsoft.com/office/drawing/2014/main" id="{0036F5E6-3587-4D07-B88D-749820C02D31}"/>
              </a:ext>
            </a:extLst>
          </p:cNvPr>
          <p:cNvPicPr>
            <a:picLocks noChangeAspect="1"/>
          </p:cNvPicPr>
          <p:nvPr/>
        </p:nvPicPr>
        <p:blipFill>
          <a:blip r:embed="rId4"/>
          <a:stretch>
            <a:fillRect/>
          </a:stretch>
        </p:blipFill>
        <p:spPr>
          <a:xfrm>
            <a:off x="4144798" y="1512445"/>
            <a:ext cx="7333673" cy="1263235"/>
          </a:xfrm>
          <a:prstGeom prst="rect">
            <a:avLst/>
          </a:prstGeom>
        </p:spPr>
      </p:pic>
    </p:spTree>
    <p:extLst>
      <p:ext uri="{BB962C8B-B14F-4D97-AF65-F5344CB8AC3E}">
        <p14:creationId xmlns:p14="http://schemas.microsoft.com/office/powerpoint/2010/main" val="3427984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51EDDC3-9D9F-4534-B96C-783CAC792AE9}"/>
              </a:ext>
            </a:extLst>
          </p:cNvPr>
          <p:cNvSpPr>
            <a:spLocks noGrp="1"/>
          </p:cNvSpPr>
          <p:nvPr>
            <p:ph idx="19"/>
          </p:nvPr>
        </p:nvSpPr>
        <p:spPr>
          <a:xfrm>
            <a:off x="218893" y="1211274"/>
            <a:ext cx="11338559" cy="5499609"/>
          </a:xfrm>
        </p:spPr>
        <p:txBody>
          <a:bodyPr lIns="91440" tIns="45720" rIns="91440" bIns="45720" anchor="t"/>
          <a:lstStyle/>
          <a:p>
            <a:endParaRPr lang="en-US" sz="1200">
              <a:ea typeface="+mn-lt"/>
              <a:cs typeface="+mn-lt"/>
            </a:endParaRPr>
          </a:p>
          <a:p>
            <a:r>
              <a:rPr lang="en-US" sz="1200">
                <a:ea typeface="+mn-lt"/>
                <a:cs typeface="+mn-lt"/>
              </a:rPr>
              <a:t>When you do send your emails out of engage, the action counts as a “task.” Once the email is sent, a task will be created and marked as complete.</a:t>
            </a:r>
            <a:endParaRPr lang="en-US" sz="1200">
              <a:cs typeface="Arial"/>
            </a:endParaRPr>
          </a:p>
          <a:p>
            <a:endParaRPr lang="en-US" sz="1200">
              <a:cs typeface="Arial"/>
            </a:endParaRPr>
          </a:p>
          <a:p>
            <a:endParaRPr lang="en-US" sz="1200"/>
          </a:p>
          <a:p>
            <a:endParaRPr lang="en-US" sz="1200"/>
          </a:p>
          <a:p>
            <a:r>
              <a:rPr lang="en-US" sz="1200">
                <a:cs typeface="Arial"/>
              </a:rPr>
              <a:t>If the contact opens the email, another task will be created on the record that opened the email</a:t>
            </a:r>
          </a:p>
          <a:p>
            <a:endParaRPr lang="en-US" sz="1200">
              <a:cs typeface="Arial"/>
            </a:endParaRPr>
          </a:p>
          <a:p>
            <a:endParaRPr lang="en-US" sz="1200">
              <a:cs typeface="Arial"/>
            </a:endParaRPr>
          </a:p>
          <a:p>
            <a:pPr marL="0" indent="0">
              <a:buNone/>
            </a:pPr>
            <a:endParaRPr lang="en-US" sz="1200">
              <a:cs typeface="Arial"/>
            </a:endParaRPr>
          </a:p>
          <a:p>
            <a:endParaRPr lang="en-US" sz="1200">
              <a:cs typeface="Arial"/>
            </a:endParaRPr>
          </a:p>
          <a:p>
            <a:endParaRPr lang="en-US" sz="1200">
              <a:cs typeface="Arial"/>
            </a:endParaRPr>
          </a:p>
          <a:p>
            <a:pPr marL="0" indent="0">
              <a:buNone/>
            </a:pPr>
            <a:endParaRPr lang="en-US" sz="1200">
              <a:cs typeface="Arial"/>
            </a:endParaRPr>
          </a:p>
        </p:txBody>
      </p:sp>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GB"/>
              <a:t>Eloqua Engage: Tasks Generated in Salesforce</a:t>
            </a:r>
            <a:endParaRPr lang="en-GB">
              <a:solidFill>
                <a:srgbClr val="FF0000"/>
              </a:solidFill>
              <a:cs typeface="Arial"/>
            </a:endParaRPr>
          </a:p>
        </p:txBody>
      </p:sp>
      <p:pic>
        <p:nvPicPr>
          <p:cNvPr id="3" name="Picture 5" descr="Graphical user interface, application, table&#10;&#10;Description automatically generated">
            <a:extLst>
              <a:ext uri="{FF2B5EF4-FFF2-40B4-BE49-F238E27FC236}">
                <a16:creationId xmlns:a16="http://schemas.microsoft.com/office/drawing/2014/main" id="{DF0D8C49-765D-4823-8B14-26BD3DADFFCB}"/>
              </a:ext>
            </a:extLst>
          </p:cNvPr>
          <p:cNvPicPr>
            <a:picLocks noChangeAspect="1"/>
          </p:cNvPicPr>
          <p:nvPr/>
        </p:nvPicPr>
        <p:blipFill>
          <a:blip r:embed="rId3"/>
          <a:stretch>
            <a:fillRect/>
          </a:stretch>
        </p:blipFill>
        <p:spPr>
          <a:xfrm>
            <a:off x="595424" y="1843989"/>
            <a:ext cx="9707525" cy="689093"/>
          </a:xfrm>
          <a:prstGeom prst="rect">
            <a:avLst/>
          </a:prstGeom>
        </p:spPr>
      </p:pic>
      <p:pic>
        <p:nvPicPr>
          <p:cNvPr id="2" name="Picture 4" descr="Graphical user interface, text, application&#10;&#10;Description automatically generated">
            <a:extLst>
              <a:ext uri="{FF2B5EF4-FFF2-40B4-BE49-F238E27FC236}">
                <a16:creationId xmlns:a16="http://schemas.microsoft.com/office/drawing/2014/main" id="{E7D04399-5CFA-4FBF-80F6-AF55354B8EC5}"/>
              </a:ext>
            </a:extLst>
          </p:cNvPr>
          <p:cNvPicPr>
            <a:picLocks noChangeAspect="1"/>
          </p:cNvPicPr>
          <p:nvPr/>
        </p:nvPicPr>
        <p:blipFill>
          <a:blip r:embed="rId4"/>
          <a:stretch>
            <a:fillRect/>
          </a:stretch>
        </p:blipFill>
        <p:spPr>
          <a:xfrm>
            <a:off x="595423" y="3141473"/>
            <a:ext cx="5454502" cy="1983868"/>
          </a:xfrm>
          <a:prstGeom prst="rect">
            <a:avLst/>
          </a:prstGeom>
        </p:spPr>
      </p:pic>
      <p:sp>
        <p:nvSpPr>
          <p:cNvPr id="5" name="Rectangle 4">
            <a:extLst>
              <a:ext uri="{FF2B5EF4-FFF2-40B4-BE49-F238E27FC236}">
                <a16:creationId xmlns:a16="http://schemas.microsoft.com/office/drawing/2014/main" id="{498679F1-5258-4431-8899-2D0F2546EB49}"/>
              </a:ext>
            </a:extLst>
          </p:cNvPr>
          <p:cNvSpPr/>
          <p:nvPr/>
        </p:nvSpPr>
        <p:spPr>
          <a:xfrm>
            <a:off x="630235" y="3426613"/>
            <a:ext cx="2420782" cy="4170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7" name="Rectangle 6">
            <a:extLst>
              <a:ext uri="{FF2B5EF4-FFF2-40B4-BE49-F238E27FC236}">
                <a16:creationId xmlns:a16="http://schemas.microsoft.com/office/drawing/2014/main" id="{14A80287-F35F-49B9-8FD9-32B1899ED2BD}"/>
              </a:ext>
            </a:extLst>
          </p:cNvPr>
          <p:cNvSpPr/>
          <p:nvPr/>
        </p:nvSpPr>
        <p:spPr>
          <a:xfrm>
            <a:off x="9074258" y="2159567"/>
            <a:ext cx="622108" cy="2930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27218665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9EC3-AE7A-CD63-1C15-8F24F8941041}"/>
              </a:ext>
            </a:extLst>
          </p:cNvPr>
          <p:cNvSpPr>
            <a:spLocks noGrp="1"/>
          </p:cNvSpPr>
          <p:nvPr>
            <p:ph type="title"/>
          </p:nvPr>
        </p:nvSpPr>
        <p:spPr>
          <a:xfrm>
            <a:off x="5638049" y="2465263"/>
            <a:ext cx="5889171" cy="2600724"/>
          </a:xfrm>
        </p:spPr>
        <p:txBody>
          <a:bodyPr/>
          <a:lstStyle/>
          <a:p>
            <a:r>
              <a:rPr lang="en-GB"/>
              <a:t>Eloqua Profiler</a:t>
            </a:r>
            <a:endParaRPr lang="en-US"/>
          </a:p>
        </p:txBody>
      </p:sp>
    </p:spTree>
    <p:extLst>
      <p:ext uri="{BB962C8B-B14F-4D97-AF65-F5344CB8AC3E}">
        <p14:creationId xmlns:p14="http://schemas.microsoft.com/office/powerpoint/2010/main" val="36390403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059CE9-95C6-38F0-1C20-BFF01F56FEDF}"/>
              </a:ext>
            </a:extLst>
          </p:cNvPr>
          <p:cNvSpPr>
            <a:spLocks noGrp="1"/>
          </p:cNvSpPr>
          <p:nvPr>
            <p:ph type="body" sz="quarter" idx="16"/>
          </p:nvPr>
        </p:nvSpPr>
        <p:spPr/>
        <p:txBody>
          <a:bodyPr/>
          <a:lstStyle/>
          <a:p>
            <a:r>
              <a:rPr lang="en-US"/>
              <a:t>Profiler</a:t>
            </a:r>
          </a:p>
        </p:txBody>
      </p:sp>
      <p:sp>
        <p:nvSpPr>
          <p:cNvPr id="4" name="Title 3">
            <a:extLst>
              <a:ext uri="{FF2B5EF4-FFF2-40B4-BE49-F238E27FC236}">
                <a16:creationId xmlns:a16="http://schemas.microsoft.com/office/drawing/2014/main" id="{03B917AC-B49E-E73F-8C2A-773C159FCAD2}"/>
              </a:ext>
            </a:extLst>
          </p:cNvPr>
          <p:cNvSpPr>
            <a:spLocks noGrp="1"/>
          </p:cNvSpPr>
          <p:nvPr>
            <p:ph type="title"/>
          </p:nvPr>
        </p:nvSpPr>
        <p:spPr/>
        <p:txBody>
          <a:bodyPr/>
          <a:lstStyle/>
          <a:p>
            <a:r>
              <a:rPr lang="en-US"/>
              <a:t>Know your Buyer</a:t>
            </a:r>
          </a:p>
        </p:txBody>
      </p:sp>
      <p:sp>
        <p:nvSpPr>
          <p:cNvPr id="5" name="Footer Placeholder 4">
            <a:extLst>
              <a:ext uri="{FF2B5EF4-FFF2-40B4-BE49-F238E27FC236}">
                <a16:creationId xmlns:a16="http://schemas.microsoft.com/office/drawing/2014/main" id="{56F94782-A8DC-E374-26AB-4A47CA50A3F2}"/>
              </a:ext>
            </a:extLst>
          </p:cNvPr>
          <p:cNvSpPr>
            <a:spLocks noGrp="1"/>
          </p:cNvSpPr>
          <p:nvPr>
            <p:ph type="ftr" sz="quarter" idx="3"/>
          </p:nvPr>
        </p:nvSpPr>
        <p:spPr/>
        <p:txBody>
          <a:bodyPr/>
          <a:lstStyle/>
          <a:p>
            <a:endParaRPr lang="en-US"/>
          </a:p>
        </p:txBody>
      </p:sp>
      <p:pic>
        <p:nvPicPr>
          <p:cNvPr id="7" name="Picture 6" descr="A screenshot of a computer&#10;&#10;Description automatically generated">
            <a:extLst>
              <a:ext uri="{FF2B5EF4-FFF2-40B4-BE49-F238E27FC236}">
                <a16:creationId xmlns:a16="http://schemas.microsoft.com/office/drawing/2014/main" id="{0A04B8EA-E90F-1F52-8D22-41FB96CA2241}"/>
              </a:ext>
            </a:extLst>
          </p:cNvPr>
          <p:cNvPicPr>
            <a:picLocks noChangeAspect="1"/>
          </p:cNvPicPr>
          <p:nvPr/>
        </p:nvPicPr>
        <p:blipFill>
          <a:blip r:embed="rId2"/>
          <a:stretch>
            <a:fillRect/>
          </a:stretch>
        </p:blipFill>
        <p:spPr>
          <a:xfrm>
            <a:off x="6096000" y="1484162"/>
            <a:ext cx="5627254" cy="3316582"/>
          </a:xfrm>
          <a:prstGeom prst="rect">
            <a:avLst/>
          </a:prstGeom>
        </p:spPr>
      </p:pic>
      <p:sp>
        <p:nvSpPr>
          <p:cNvPr id="8" name="Rectangle: Rounded Corners 7">
            <a:extLst>
              <a:ext uri="{FF2B5EF4-FFF2-40B4-BE49-F238E27FC236}">
                <a16:creationId xmlns:a16="http://schemas.microsoft.com/office/drawing/2014/main" id="{F4DFC0AF-3E0D-D065-68E2-93DE96A373CB}"/>
              </a:ext>
            </a:extLst>
          </p:cNvPr>
          <p:cNvSpPr/>
          <p:nvPr/>
        </p:nvSpPr>
        <p:spPr>
          <a:xfrm>
            <a:off x="384695" y="4018028"/>
            <a:ext cx="4639692" cy="914400"/>
          </a:xfrm>
          <a:prstGeom prst="roundRect">
            <a:avLst>
              <a:gd name="adj" fmla="val 50000"/>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0" rIns="0" bIns="0" rtlCol="0" anchor="ctr" anchorCtr="0"/>
          <a:lstStyle/>
          <a:p>
            <a:r>
              <a:rPr lang="en-US" sz="1800"/>
              <a:t>Set activity alerts</a:t>
            </a:r>
          </a:p>
        </p:txBody>
      </p:sp>
      <p:sp>
        <p:nvSpPr>
          <p:cNvPr id="9" name="Oval 8">
            <a:extLst>
              <a:ext uri="{FF2B5EF4-FFF2-40B4-BE49-F238E27FC236}">
                <a16:creationId xmlns:a16="http://schemas.microsoft.com/office/drawing/2014/main" id="{7D82222F-9C4B-3D2F-183D-7A1F15733D53}"/>
              </a:ext>
            </a:extLst>
          </p:cNvPr>
          <p:cNvSpPr/>
          <p:nvPr/>
        </p:nvSpPr>
        <p:spPr>
          <a:xfrm>
            <a:off x="435704" y="4063748"/>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3200" b="1">
                <a:solidFill>
                  <a:schemeClr val="accent5"/>
                </a:solidFill>
              </a:rPr>
              <a:t>3</a:t>
            </a:r>
          </a:p>
        </p:txBody>
      </p:sp>
      <p:sp>
        <p:nvSpPr>
          <p:cNvPr id="10" name="Rectangle: Rounded Corners 9">
            <a:extLst>
              <a:ext uri="{FF2B5EF4-FFF2-40B4-BE49-F238E27FC236}">
                <a16:creationId xmlns:a16="http://schemas.microsoft.com/office/drawing/2014/main" id="{62D7C97E-64EA-7BF9-12FC-B08DEFCBB67D}"/>
              </a:ext>
            </a:extLst>
          </p:cNvPr>
          <p:cNvSpPr/>
          <p:nvPr/>
        </p:nvSpPr>
        <p:spPr>
          <a:xfrm>
            <a:off x="298066" y="1735445"/>
            <a:ext cx="4793699" cy="914400"/>
          </a:xfrm>
          <a:prstGeom prst="roundRect">
            <a:avLst>
              <a:gd name="adj" fmla="val 50000"/>
            </a:avLst>
          </a:prstGeom>
          <a:solidFill>
            <a:srgbClr val="00558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0" rIns="0" bIns="0" rtlCol="0" anchor="ctr" anchorCtr="0"/>
          <a:lstStyle/>
          <a:p>
            <a:r>
              <a:rPr lang="en-US" sz="1800"/>
              <a:t>Identify stakeholders</a:t>
            </a:r>
          </a:p>
        </p:txBody>
      </p:sp>
      <p:sp>
        <p:nvSpPr>
          <p:cNvPr id="11" name="Oval 10">
            <a:extLst>
              <a:ext uri="{FF2B5EF4-FFF2-40B4-BE49-F238E27FC236}">
                <a16:creationId xmlns:a16="http://schemas.microsoft.com/office/drawing/2014/main" id="{776EFEC4-2B9D-905B-C545-0376215E6657}"/>
              </a:ext>
            </a:extLst>
          </p:cNvPr>
          <p:cNvSpPr/>
          <p:nvPr/>
        </p:nvSpPr>
        <p:spPr>
          <a:xfrm>
            <a:off x="349077" y="178116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3200" b="1">
                <a:solidFill>
                  <a:schemeClr val="accent2"/>
                </a:solidFill>
              </a:rPr>
              <a:t>1</a:t>
            </a:r>
          </a:p>
        </p:txBody>
      </p:sp>
      <p:sp>
        <p:nvSpPr>
          <p:cNvPr id="12" name="Rectangle: Rounded Corners 11">
            <a:extLst>
              <a:ext uri="{FF2B5EF4-FFF2-40B4-BE49-F238E27FC236}">
                <a16:creationId xmlns:a16="http://schemas.microsoft.com/office/drawing/2014/main" id="{233A7F0C-0DC6-E825-D98F-AC5627A5FD84}"/>
              </a:ext>
            </a:extLst>
          </p:cNvPr>
          <p:cNvSpPr/>
          <p:nvPr/>
        </p:nvSpPr>
        <p:spPr>
          <a:xfrm>
            <a:off x="298067" y="2895968"/>
            <a:ext cx="4793698" cy="914400"/>
          </a:xfrm>
          <a:prstGeom prst="roundRect">
            <a:avLst>
              <a:gd name="adj" fmla="val 50000"/>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0" rIns="0" bIns="0" rtlCol="0" anchor="ctr" anchorCtr="0"/>
          <a:lstStyle/>
          <a:p>
            <a:r>
              <a:rPr lang="en-US" sz="1800"/>
              <a:t>Analyze digital body language</a:t>
            </a:r>
          </a:p>
        </p:txBody>
      </p:sp>
      <p:sp>
        <p:nvSpPr>
          <p:cNvPr id="13" name="Oval 12">
            <a:extLst>
              <a:ext uri="{FF2B5EF4-FFF2-40B4-BE49-F238E27FC236}">
                <a16:creationId xmlns:a16="http://schemas.microsoft.com/office/drawing/2014/main" id="{CCB18A18-EFDF-EA50-9CF6-AC90F686E7E6}"/>
              </a:ext>
            </a:extLst>
          </p:cNvPr>
          <p:cNvSpPr/>
          <p:nvPr/>
        </p:nvSpPr>
        <p:spPr>
          <a:xfrm>
            <a:off x="349077" y="2941688"/>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3200" b="1">
                <a:solidFill>
                  <a:schemeClr val="accent1"/>
                </a:solidFill>
              </a:rPr>
              <a:t>2</a:t>
            </a:r>
          </a:p>
        </p:txBody>
      </p:sp>
    </p:spTree>
    <p:extLst>
      <p:ext uri="{BB962C8B-B14F-4D97-AF65-F5344CB8AC3E}">
        <p14:creationId xmlns:p14="http://schemas.microsoft.com/office/powerpoint/2010/main" val="232871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a:extLst>
              <a:ext uri="{FF2B5EF4-FFF2-40B4-BE49-F238E27FC236}">
                <a16:creationId xmlns:a16="http://schemas.microsoft.com/office/drawing/2014/main" id="{BA416618-6EF0-4CCA-9497-25D949F82B4C}"/>
              </a:ext>
            </a:extLst>
          </p:cNvPr>
          <p:cNvPicPr>
            <a:picLocks noGrp="1" noChangeAspect="1"/>
          </p:cNvPicPr>
          <p:nvPr>
            <p:ph idx="1"/>
          </p:nvPr>
        </p:nvPicPr>
        <p:blipFill>
          <a:blip r:embed="rId2"/>
          <a:stretch>
            <a:fillRect/>
          </a:stretch>
        </p:blipFill>
        <p:spPr>
          <a:xfrm>
            <a:off x="588762" y="1355968"/>
            <a:ext cx="9673906" cy="4474310"/>
          </a:xfrm>
        </p:spPr>
      </p:pic>
      <p:sp>
        <p:nvSpPr>
          <p:cNvPr id="4" name="Title 3"/>
          <p:cNvSpPr>
            <a:spLocks noGrp="1"/>
          </p:cNvSpPr>
          <p:nvPr>
            <p:ph type="title"/>
          </p:nvPr>
        </p:nvSpPr>
        <p:spPr/>
        <p:txBody>
          <a:bodyPr/>
          <a:lstStyle/>
          <a:p>
            <a:r>
              <a:rPr lang="en-GB"/>
              <a:t>Profiler is Located on Salesforce Lead and Contact Records</a:t>
            </a:r>
          </a:p>
        </p:txBody>
      </p:sp>
      <p:sp>
        <p:nvSpPr>
          <p:cNvPr id="7" name="Rectangle 6"/>
          <p:cNvSpPr/>
          <p:nvPr/>
        </p:nvSpPr>
        <p:spPr>
          <a:xfrm>
            <a:off x="1594336" y="2976288"/>
            <a:ext cx="781542" cy="2749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200"/>
              </a:spcBef>
            </a:pPr>
            <a:endParaRPr lang="en-GB" sz="1400"/>
          </a:p>
        </p:txBody>
      </p:sp>
      <p:cxnSp>
        <p:nvCxnSpPr>
          <p:cNvPr id="20" name="Straight Arrow Connector 19">
            <a:extLst>
              <a:ext uri="{FF2B5EF4-FFF2-40B4-BE49-F238E27FC236}">
                <a16:creationId xmlns:a16="http://schemas.microsoft.com/office/drawing/2014/main" id="{54B306BC-2369-4736-ABF4-91D2A12AD6F2}"/>
              </a:ext>
            </a:extLst>
          </p:cNvPr>
          <p:cNvCxnSpPr/>
          <p:nvPr/>
        </p:nvCxnSpPr>
        <p:spPr>
          <a:xfrm flipH="1">
            <a:off x="2375878" y="3124780"/>
            <a:ext cx="398585"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BC15F50-F372-41F3-A42F-D0D6AE542AB1}"/>
              </a:ext>
            </a:extLst>
          </p:cNvPr>
          <p:cNvSpPr txBox="1"/>
          <p:nvPr/>
        </p:nvSpPr>
        <p:spPr>
          <a:xfrm>
            <a:off x="2774463" y="3017058"/>
            <a:ext cx="3148619" cy="215444"/>
          </a:xfrm>
          <a:prstGeom prst="rect">
            <a:avLst/>
          </a:prstGeom>
          <a:noFill/>
        </p:spPr>
        <p:txBody>
          <a:bodyPr wrap="none" rtlCol="0">
            <a:spAutoFit/>
          </a:bodyPr>
          <a:lstStyle/>
          <a:p>
            <a:r>
              <a:rPr lang="en-US" sz="800">
                <a:solidFill>
                  <a:srgbClr val="FF0000"/>
                </a:solidFill>
              </a:rPr>
              <a:t>Select this tab on the lead/contact layout to see this specific view</a:t>
            </a:r>
          </a:p>
        </p:txBody>
      </p:sp>
    </p:spTree>
    <p:extLst>
      <p:ext uri="{BB962C8B-B14F-4D97-AF65-F5344CB8AC3E}">
        <p14:creationId xmlns:p14="http://schemas.microsoft.com/office/powerpoint/2010/main" val="1463288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a:t>You can view what emails a contact has received/opened, which web pages they have visited and any webinars or events they have attended. To amend the time period use the calendar icon (last 30/60 days, or 1 year)</a:t>
            </a:r>
          </a:p>
        </p:txBody>
      </p:sp>
      <p:sp>
        <p:nvSpPr>
          <p:cNvPr id="3" name="Footer Placeholder 2"/>
          <p:cNvSpPr>
            <a:spLocks noGrp="1"/>
          </p:cNvSpPr>
          <p:nvPr>
            <p:ph type="ftr" sz="quarter" idx="10"/>
          </p:nvPr>
        </p:nvSpPr>
        <p:spPr/>
        <p:txBody>
          <a:bodyPr/>
          <a:lstStyle/>
          <a:p>
            <a:endParaRPr lang="en-US"/>
          </a:p>
        </p:txBody>
      </p:sp>
      <p:sp>
        <p:nvSpPr>
          <p:cNvPr id="4" name="Title 3"/>
          <p:cNvSpPr>
            <a:spLocks noGrp="1"/>
          </p:cNvSpPr>
          <p:nvPr>
            <p:ph type="title"/>
          </p:nvPr>
        </p:nvSpPr>
        <p:spPr/>
        <p:txBody>
          <a:bodyPr/>
          <a:lstStyle/>
          <a:p>
            <a:r>
              <a:rPr lang="en-GB"/>
              <a:t>Scroll down on summary tab to view latest activities</a:t>
            </a:r>
          </a:p>
        </p:txBody>
      </p:sp>
      <p:grpSp>
        <p:nvGrpSpPr>
          <p:cNvPr id="2" name="Group 1"/>
          <p:cNvGrpSpPr/>
          <p:nvPr/>
        </p:nvGrpSpPr>
        <p:grpSpPr>
          <a:xfrm>
            <a:off x="693610" y="1914822"/>
            <a:ext cx="10259939" cy="4200230"/>
            <a:chOff x="693609" y="1297763"/>
            <a:chExt cx="9498347" cy="4817289"/>
          </a:xfrm>
        </p:grpSpPr>
        <p:grpSp>
          <p:nvGrpSpPr>
            <p:cNvPr id="7" name="Group 6"/>
            <p:cNvGrpSpPr/>
            <p:nvPr/>
          </p:nvGrpSpPr>
          <p:grpSpPr>
            <a:xfrm>
              <a:off x="693609" y="1297763"/>
              <a:ext cx="9475928" cy="4817289"/>
              <a:chOff x="384047" y="1199846"/>
              <a:chExt cx="7722842" cy="392607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7" y="1199846"/>
                <a:ext cx="7722842" cy="392607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59287" y="1828802"/>
                <a:ext cx="7023381" cy="3156437"/>
              </a:xfrm>
              <a:prstGeom prst="rect">
                <a:avLst/>
              </a:prstGeom>
            </p:spPr>
          </p:pic>
        </p:grpSp>
        <p:sp>
          <p:nvSpPr>
            <p:cNvPr id="8" name="Rectangle 7"/>
            <p:cNvSpPr/>
            <p:nvPr/>
          </p:nvSpPr>
          <p:spPr>
            <a:xfrm>
              <a:off x="6170734" y="2035420"/>
              <a:ext cx="474784" cy="2742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200"/>
                </a:spcBef>
              </a:pPr>
              <a:endParaRPr lang="en-GB" sz="1400"/>
            </a:p>
          </p:txBody>
        </p:sp>
        <p:sp>
          <p:nvSpPr>
            <p:cNvPr id="9" name="Rectangle 8"/>
            <p:cNvSpPr/>
            <p:nvPr/>
          </p:nvSpPr>
          <p:spPr>
            <a:xfrm>
              <a:off x="9974581" y="2230947"/>
              <a:ext cx="217375" cy="34203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200"/>
                </a:spcBef>
              </a:pPr>
              <a:endParaRPr lang="en-GB" sz="1400"/>
            </a:p>
          </p:txBody>
        </p:sp>
      </p:grpSp>
      <p:sp>
        <p:nvSpPr>
          <p:cNvPr id="11" name="Rectangle 10"/>
          <p:cNvSpPr/>
          <p:nvPr/>
        </p:nvSpPr>
        <p:spPr>
          <a:xfrm>
            <a:off x="8344564" y="2768931"/>
            <a:ext cx="413968" cy="2391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200"/>
              </a:spcBef>
            </a:pPr>
            <a:endParaRPr lang="en-GB" sz="1400"/>
          </a:p>
        </p:txBody>
      </p:sp>
    </p:spTree>
    <p:extLst>
      <p:ext uri="{BB962C8B-B14F-4D97-AF65-F5344CB8AC3E}">
        <p14:creationId xmlns:p14="http://schemas.microsoft.com/office/powerpoint/2010/main" val="2510342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Eloqua Profiler Web Alerts</a:t>
            </a:r>
          </a:p>
        </p:txBody>
      </p:sp>
      <p:sp>
        <p:nvSpPr>
          <p:cNvPr id="19" name="Rectangle: Top Corners Rounded 18">
            <a:extLst>
              <a:ext uri="{FF2B5EF4-FFF2-40B4-BE49-F238E27FC236}">
                <a16:creationId xmlns:a16="http://schemas.microsoft.com/office/drawing/2014/main" id="{F1AF3965-7D70-4045-AB89-EE9F5433839F}"/>
              </a:ext>
            </a:extLst>
          </p:cNvPr>
          <p:cNvSpPr/>
          <p:nvPr/>
        </p:nvSpPr>
        <p:spPr>
          <a:xfrm>
            <a:off x="6960473" y="1266742"/>
            <a:ext cx="4828298" cy="4315911"/>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REMOVE ELOQUA PROFILER </a:t>
            </a:r>
            <a:endParaRPr lang="en-US"/>
          </a:p>
          <a:p>
            <a:pPr algn="ctr">
              <a:spcAft>
                <a:spcPts val="600"/>
              </a:spcAft>
            </a:pPr>
            <a:r>
              <a:rPr lang="en-US" sz="1600" b="1">
                <a:cs typeface="Arial"/>
              </a:rPr>
              <a:t>WEB ALERTS </a:t>
            </a:r>
            <a:endParaRPr lang="en-US"/>
          </a:p>
          <a:p>
            <a:pPr marL="285750" indent="-285750">
              <a:spcBef>
                <a:spcPts val="1000"/>
              </a:spcBef>
              <a:buFont typeface="Arial"/>
              <a:buChar char="•"/>
            </a:pPr>
            <a:r>
              <a:rPr lang="en-US" sz="1600">
                <a:ea typeface="+mn-lt"/>
                <a:cs typeface="+mn-lt"/>
              </a:rPr>
              <a:t>Search the contact you would like to remove as a web alert</a:t>
            </a:r>
          </a:p>
          <a:p>
            <a:pPr marL="285750" indent="-285750">
              <a:spcBef>
                <a:spcPts val="1000"/>
              </a:spcBef>
              <a:buFont typeface="Arial"/>
              <a:buChar char="•"/>
            </a:pPr>
            <a:r>
              <a:rPr lang="en-US" sz="1600">
                <a:ea typeface="+mn-lt"/>
                <a:cs typeface="+mn-lt"/>
              </a:rPr>
              <a:t>Click on their name and select "Eloqua Profiler"</a:t>
            </a:r>
          </a:p>
          <a:p>
            <a:pPr marL="285750" indent="-285750">
              <a:spcBef>
                <a:spcPts val="1000"/>
              </a:spcBef>
              <a:buFont typeface="Arial"/>
              <a:buChar char="•"/>
            </a:pPr>
            <a:r>
              <a:rPr lang="en-US" sz="1600">
                <a:ea typeface="+mn-lt"/>
                <a:cs typeface="+mn-lt"/>
              </a:rPr>
              <a:t>Click the blue "Alert" box </a:t>
            </a:r>
          </a:p>
          <a:p>
            <a:pPr marL="285750" indent="-285750">
              <a:spcBef>
                <a:spcPts val="1000"/>
              </a:spcBef>
              <a:buFont typeface="Arial"/>
              <a:buChar char="•"/>
            </a:pPr>
            <a:r>
              <a:rPr lang="en-US" sz="1600">
                <a:ea typeface="+mn-lt"/>
                <a:cs typeface="+mn-lt"/>
              </a:rPr>
              <a:t>In the pop-up window select "View all Alerts"</a:t>
            </a:r>
          </a:p>
          <a:p>
            <a:pPr marL="285750" indent="-285750">
              <a:spcBef>
                <a:spcPts val="1000"/>
              </a:spcBef>
              <a:buFont typeface="Arial"/>
              <a:buChar char="•"/>
            </a:pPr>
            <a:r>
              <a:rPr lang="en-US" sz="1600">
                <a:cs typeface="Arial"/>
              </a:rPr>
              <a:t>Here all your web alerts will be listed, remove the alerts you no longer want to receive</a:t>
            </a:r>
          </a:p>
        </p:txBody>
      </p:sp>
      <p:pic>
        <p:nvPicPr>
          <p:cNvPr id="7" name="Picture 7" descr="Graphical user interface, text, application&#10;&#10;Description automatically generated">
            <a:extLst>
              <a:ext uri="{FF2B5EF4-FFF2-40B4-BE49-F238E27FC236}">
                <a16:creationId xmlns:a16="http://schemas.microsoft.com/office/drawing/2014/main" id="{E5B3D947-EB9A-4399-BC10-00CAB022A482}"/>
              </a:ext>
            </a:extLst>
          </p:cNvPr>
          <p:cNvPicPr>
            <a:picLocks noChangeAspect="1"/>
          </p:cNvPicPr>
          <p:nvPr/>
        </p:nvPicPr>
        <p:blipFill>
          <a:blip r:embed="rId3"/>
          <a:stretch>
            <a:fillRect/>
          </a:stretch>
        </p:blipFill>
        <p:spPr>
          <a:xfrm>
            <a:off x="533400" y="1329708"/>
            <a:ext cx="4869711" cy="2045490"/>
          </a:xfrm>
          <a:prstGeom prst="rect">
            <a:avLst/>
          </a:prstGeom>
          <a:ln>
            <a:solidFill>
              <a:schemeClr val="accent2"/>
            </a:solidFill>
          </a:ln>
        </p:spPr>
      </p:pic>
      <p:pic>
        <p:nvPicPr>
          <p:cNvPr id="8" name="Picture 8" descr="Graphical user interface, text, application, email&#10;&#10;Description automatically generated">
            <a:extLst>
              <a:ext uri="{FF2B5EF4-FFF2-40B4-BE49-F238E27FC236}">
                <a16:creationId xmlns:a16="http://schemas.microsoft.com/office/drawing/2014/main" id="{430B9D5E-43EF-4A45-905A-674B870D39F4}"/>
              </a:ext>
            </a:extLst>
          </p:cNvPr>
          <p:cNvPicPr>
            <a:picLocks noChangeAspect="1"/>
          </p:cNvPicPr>
          <p:nvPr/>
        </p:nvPicPr>
        <p:blipFill>
          <a:blip r:embed="rId4"/>
          <a:stretch>
            <a:fillRect/>
          </a:stretch>
        </p:blipFill>
        <p:spPr>
          <a:xfrm>
            <a:off x="382772" y="3725177"/>
            <a:ext cx="6074734" cy="1675925"/>
          </a:xfrm>
          <a:prstGeom prst="rect">
            <a:avLst/>
          </a:prstGeom>
          <a:ln>
            <a:solidFill>
              <a:schemeClr val="accent2"/>
            </a:solidFill>
          </a:ln>
        </p:spPr>
      </p:pic>
      <p:sp>
        <p:nvSpPr>
          <p:cNvPr id="3" name="Rectangle 2">
            <a:extLst>
              <a:ext uri="{FF2B5EF4-FFF2-40B4-BE49-F238E27FC236}">
                <a16:creationId xmlns:a16="http://schemas.microsoft.com/office/drawing/2014/main" id="{44F711DE-B60A-4F8A-BA56-F8FFA8E1297F}"/>
              </a:ext>
            </a:extLst>
          </p:cNvPr>
          <p:cNvSpPr/>
          <p:nvPr/>
        </p:nvSpPr>
        <p:spPr>
          <a:xfrm>
            <a:off x="5862409" y="4979380"/>
            <a:ext cx="742274" cy="280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0" name="Rectangle 9">
            <a:extLst>
              <a:ext uri="{FF2B5EF4-FFF2-40B4-BE49-F238E27FC236}">
                <a16:creationId xmlns:a16="http://schemas.microsoft.com/office/drawing/2014/main" id="{28A54CD2-26D1-40B4-9F37-AB64DA6D4A04}"/>
              </a:ext>
            </a:extLst>
          </p:cNvPr>
          <p:cNvSpPr/>
          <p:nvPr/>
        </p:nvSpPr>
        <p:spPr>
          <a:xfrm>
            <a:off x="572711" y="2551612"/>
            <a:ext cx="1716925" cy="245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1" name="Rectangle 10">
            <a:extLst>
              <a:ext uri="{FF2B5EF4-FFF2-40B4-BE49-F238E27FC236}">
                <a16:creationId xmlns:a16="http://schemas.microsoft.com/office/drawing/2014/main" id="{D86DD543-91F5-4976-87BB-6E1FAF6CB0ED}"/>
              </a:ext>
            </a:extLst>
          </p:cNvPr>
          <p:cNvSpPr/>
          <p:nvPr/>
        </p:nvSpPr>
        <p:spPr>
          <a:xfrm>
            <a:off x="2743524" y="2232635"/>
            <a:ext cx="547344" cy="1830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755972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9EC3-AE7A-CD63-1C15-8F24F8941041}"/>
              </a:ext>
            </a:extLst>
          </p:cNvPr>
          <p:cNvSpPr>
            <a:spLocks noGrp="1"/>
          </p:cNvSpPr>
          <p:nvPr>
            <p:ph type="title"/>
          </p:nvPr>
        </p:nvSpPr>
        <p:spPr>
          <a:xfrm>
            <a:off x="5638049" y="2465263"/>
            <a:ext cx="5889171" cy="2600724"/>
          </a:xfrm>
        </p:spPr>
        <p:txBody>
          <a:bodyPr/>
          <a:lstStyle/>
          <a:p>
            <a:r>
              <a:rPr lang="en-GB"/>
              <a:t>Eloqua Engage Outlook Plug-In</a:t>
            </a:r>
            <a:endParaRPr lang="en-US"/>
          </a:p>
        </p:txBody>
      </p:sp>
    </p:spTree>
    <p:extLst>
      <p:ext uri="{BB962C8B-B14F-4D97-AF65-F5344CB8AC3E}">
        <p14:creationId xmlns:p14="http://schemas.microsoft.com/office/powerpoint/2010/main" val="1614712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51EDDC3-9D9F-4534-B96C-783CAC792AE9}"/>
              </a:ext>
            </a:extLst>
          </p:cNvPr>
          <p:cNvSpPr>
            <a:spLocks noGrp="1"/>
          </p:cNvSpPr>
          <p:nvPr>
            <p:ph idx="19"/>
          </p:nvPr>
        </p:nvSpPr>
        <p:spPr>
          <a:xfrm>
            <a:off x="384694" y="1024630"/>
            <a:ext cx="11338560" cy="5730380"/>
          </a:xfrm>
        </p:spPr>
        <p:txBody>
          <a:bodyPr lIns="91440" tIns="45720" rIns="91440" bIns="45720" anchor="t"/>
          <a:lstStyle/>
          <a:p>
            <a:r>
              <a:rPr lang="en-US" sz="1400"/>
              <a:t>1. Download the </a:t>
            </a:r>
            <a:r>
              <a:rPr lang="en-US" sz="1400" b="1"/>
              <a:t>Oracle Eloqua Sales Tools for Microsoft Outlook</a:t>
            </a:r>
          </a:p>
          <a:p>
            <a:pPr marL="182880" lvl="1" indent="0">
              <a:buNone/>
            </a:pPr>
            <a:r>
              <a:rPr lang="en-US" sz="1400"/>
              <a:t>	- Instructions can be found </a:t>
            </a:r>
            <a:r>
              <a:rPr lang="en-US" sz="1400">
                <a:solidFill>
                  <a:srgbClr val="FF0000"/>
                </a:solidFill>
                <a:hlinkClick r:id="rId3">
                  <a:extLst>
                    <a:ext uri="{A12FA001-AC4F-418D-AE19-62706E023703}">
                      <ahyp:hlinkClr xmlns:ahyp="http://schemas.microsoft.com/office/drawing/2018/hyperlinkcolor" val="tx"/>
                    </a:ext>
                  </a:extLst>
                </a:hlinkClick>
              </a:rPr>
              <a:t>here</a:t>
            </a:r>
            <a:r>
              <a:rPr lang="en-US" sz="1400"/>
              <a:t> on page 10</a:t>
            </a:r>
            <a:endParaRPr lang="en-US" sz="1400">
              <a:cs typeface="Arial"/>
            </a:endParaRPr>
          </a:p>
          <a:p>
            <a:pPr marL="182880" lvl="1" indent="0">
              <a:buNone/>
            </a:pPr>
            <a:r>
              <a:rPr lang="en-US" sz="1400">
                <a:ea typeface="+mn-lt"/>
                <a:cs typeface="+mn-lt"/>
              </a:rPr>
              <a:t>	- You may need to request the Outlook App in Via </a:t>
            </a:r>
            <a:r>
              <a:rPr lang="en-US" sz="1400">
                <a:ea typeface="+mn-lt"/>
                <a:cs typeface="+mn-lt"/>
                <a:hlinkClick r:id="rId4"/>
              </a:rPr>
              <a:t>here</a:t>
            </a:r>
            <a:r>
              <a:rPr lang="en-US" sz="1400">
                <a:ea typeface="+mn-lt"/>
                <a:cs typeface="+mn-lt"/>
              </a:rPr>
              <a:t>.</a:t>
            </a:r>
            <a:endParaRPr lang="en-US" sz="1400"/>
          </a:p>
          <a:p>
            <a:r>
              <a:rPr lang="en-US" sz="1400"/>
              <a:t>2. Documentation can also be found in the Eloqua help center </a:t>
            </a:r>
            <a:r>
              <a:rPr lang="en-US" sz="1400">
                <a:solidFill>
                  <a:srgbClr val="FF0000"/>
                </a:solidFill>
                <a:hlinkClick r:id="rId5">
                  <a:extLst>
                    <a:ext uri="{A12FA001-AC4F-418D-AE19-62706E023703}">
                      <ahyp:hlinkClr xmlns:ahyp="http://schemas.microsoft.com/office/drawing/2018/hyperlinkcolor" val="tx"/>
                    </a:ext>
                  </a:extLst>
                </a:hlinkClick>
              </a:rPr>
              <a:t>here</a:t>
            </a:r>
            <a:endParaRPr lang="en-US" sz="1400">
              <a:solidFill>
                <a:srgbClr val="FF0000"/>
              </a:solidFill>
            </a:endParaRPr>
          </a:p>
          <a:p>
            <a:r>
              <a:rPr lang="en-US" sz="1400"/>
              <a:t>3. Once installed, you will have a new icon within your Outlook, you will need to sign into your Eloqua account</a:t>
            </a:r>
            <a:endParaRPr lang="en-US" sz="1400">
              <a:cs typeface="Arial"/>
            </a:endParaRPr>
          </a:p>
          <a:p>
            <a:endParaRPr lang="en-US" sz="1400"/>
          </a:p>
          <a:p>
            <a:endParaRPr lang="en-US" sz="1400"/>
          </a:p>
          <a:p>
            <a:r>
              <a:rPr lang="en-US" sz="1400"/>
              <a:t>4. To sign into your Eloqua account, click on “Options” on the icon and “Sign In”</a:t>
            </a:r>
            <a:endParaRPr lang="en-US" sz="1400">
              <a:cs typeface="Arial"/>
            </a:endParaRPr>
          </a:p>
          <a:p>
            <a:pPr marL="182880" lvl="1" indent="0">
              <a:buNone/>
            </a:pPr>
            <a:r>
              <a:rPr lang="en-US" sz="1400"/>
              <a:t>	- Login using your Eloqua Credentials</a:t>
            </a:r>
            <a:endParaRPr lang="en-US" sz="1400">
              <a:cs typeface="Arial"/>
            </a:endParaRPr>
          </a:p>
          <a:p>
            <a:pPr marL="182880" lvl="1" indent="0">
              <a:buNone/>
            </a:pPr>
            <a:endParaRPr lang="en-US" sz="1400"/>
          </a:p>
          <a:p>
            <a:pPr marL="182880" lvl="1" indent="0">
              <a:buNone/>
            </a:pPr>
            <a:endParaRPr lang="en-US" sz="1400"/>
          </a:p>
          <a:p>
            <a:pPr marL="182880" lvl="1" indent="0">
              <a:buNone/>
            </a:pPr>
            <a:endParaRPr lang="en-US" sz="1400"/>
          </a:p>
          <a:p>
            <a:pPr marL="182880" lvl="1" indent="0">
              <a:buNone/>
            </a:pPr>
            <a:endParaRPr lang="en-US" sz="1400">
              <a:cs typeface="Arial" panose="020B0604020202020204"/>
            </a:endParaRPr>
          </a:p>
          <a:p>
            <a:pPr marL="182880" lvl="1" indent="0">
              <a:buNone/>
            </a:pPr>
            <a:r>
              <a:rPr lang="en-US" sz="1400"/>
              <a:t>	- Users need to have access to Eloqua Engage and Eloqua Profiler to avoid login-issues</a:t>
            </a:r>
            <a:endParaRPr lang="en-US"/>
          </a:p>
          <a:p>
            <a:pPr marL="182880" lvl="1" indent="0">
              <a:buNone/>
            </a:pPr>
            <a:r>
              <a:rPr lang="en-US" sz="1400"/>
              <a:t>               - For</a:t>
            </a:r>
            <a:r>
              <a:rPr lang="en-US" sz="1400">
                <a:cs typeface="Arial"/>
              </a:rPr>
              <a:t> any support needs for Engage or the Outlook Plug-in </a:t>
            </a:r>
            <a:r>
              <a:rPr lang="en-US" sz="1400">
                <a:cs typeface="Arial"/>
                <a:hlinkClick r:id="rId6"/>
              </a:rPr>
              <a:t>please submit a VIA ticket.</a:t>
            </a:r>
            <a:endParaRPr lang="en-US">
              <a:cs typeface="Arial"/>
            </a:endParaRPr>
          </a:p>
          <a:p>
            <a:pPr marL="182880" lvl="1" indent="0">
              <a:buNone/>
            </a:pPr>
            <a:r>
              <a:rPr lang="en-US" sz="1400"/>
              <a:t>	- If you experience log-in issues, reach out to </a:t>
            </a:r>
            <a:r>
              <a:rPr lang="en-US" sz="1400">
                <a:ea typeface="+mn-lt"/>
                <a:cs typeface="+mn-lt"/>
                <a:hlinkClick r:id="rId7"/>
              </a:rPr>
              <a:t>marketing.automation@iqvia.com</a:t>
            </a:r>
            <a:endParaRPr lang="en-US" sz="1400">
              <a:solidFill>
                <a:srgbClr val="FF0000"/>
              </a:solidFill>
              <a:cs typeface="Arial"/>
            </a:endParaRPr>
          </a:p>
        </p:txBody>
      </p:sp>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143840"/>
            <a:ext cx="11338560" cy="768263"/>
          </a:xfrm>
        </p:spPr>
        <p:txBody>
          <a:bodyPr anchor="b">
            <a:normAutofit/>
          </a:bodyPr>
          <a:lstStyle/>
          <a:p>
            <a:r>
              <a:rPr lang="en-GB"/>
              <a:t>Eloqua Engage Plug In: First Steps</a:t>
            </a:r>
          </a:p>
        </p:txBody>
      </p:sp>
      <p:pic>
        <p:nvPicPr>
          <p:cNvPr id="5" name="Picture 4">
            <a:extLst>
              <a:ext uri="{FF2B5EF4-FFF2-40B4-BE49-F238E27FC236}">
                <a16:creationId xmlns:a16="http://schemas.microsoft.com/office/drawing/2014/main" id="{0F94424D-E582-438C-A120-EBBB55E7B2B4}"/>
              </a:ext>
            </a:extLst>
          </p:cNvPr>
          <p:cNvPicPr>
            <a:picLocks noChangeAspect="1"/>
          </p:cNvPicPr>
          <p:nvPr/>
        </p:nvPicPr>
        <p:blipFill>
          <a:blip r:embed="rId8"/>
          <a:stretch>
            <a:fillRect/>
          </a:stretch>
        </p:blipFill>
        <p:spPr>
          <a:xfrm>
            <a:off x="627919" y="2870986"/>
            <a:ext cx="9670178" cy="758559"/>
          </a:xfrm>
          <a:prstGeom prst="rect">
            <a:avLst/>
          </a:prstGeom>
        </p:spPr>
      </p:pic>
      <p:sp>
        <p:nvSpPr>
          <p:cNvPr id="6" name="Rectangle 5">
            <a:extLst>
              <a:ext uri="{FF2B5EF4-FFF2-40B4-BE49-F238E27FC236}">
                <a16:creationId xmlns:a16="http://schemas.microsoft.com/office/drawing/2014/main" id="{BC9CC988-A0D8-4848-A775-7E6551125B26}"/>
              </a:ext>
            </a:extLst>
          </p:cNvPr>
          <p:cNvSpPr/>
          <p:nvPr/>
        </p:nvSpPr>
        <p:spPr>
          <a:xfrm>
            <a:off x="9758955" y="2870986"/>
            <a:ext cx="627919" cy="7585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7" name="Picture 6">
            <a:extLst>
              <a:ext uri="{FF2B5EF4-FFF2-40B4-BE49-F238E27FC236}">
                <a16:creationId xmlns:a16="http://schemas.microsoft.com/office/drawing/2014/main" id="{F9BDE611-2184-4FAB-96B5-EC0C98831743}"/>
              </a:ext>
            </a:extLst>
          </p:cNvPr>
          <p:cNvPicPr>
            <a:picLocks noChangeAspect="1"/>
          </p:cNvPicPr>
          <p:nvPr/>
        </p:nvPicPr>
        <p:blipFill>
          <a:blip r:embed="rId9"/>
          <a:stretch>
            <a:fillRect/>
          </a:stretch>
        </p:blipFill>
        <p:spPr>
          <a:xfrm>
            <a:off x="1500222" y="4280904"/>
            <a:ext cx="1584021" cy="926363"/>
          </a:xfrm>
          <a:prstGeom prst="rect">
            <a:avLst/>
          </a:prstGeom>
        </p:spPr>
      </p:pic>
      <p:pic>
        <p:nvPicPr>
          <p:cNvPr id="9" name="Picture 8">
            <a:extLst>
              <a:ext uri="{FF2B5EF4-FFF2-40B4-BE49-F238E27FC236}">
                <a16:creationId xmlns:a16="http://schemas.microsoft.com/office/drawing/2014/main" id="{09B96E17-068F-479B-87A7-F03E58CD07E9}"/>
              </a:ext>
            </a:extLst>
          </p:cNvPr>
          <p:cNvPicPr>
            <a:picLocks noChangeAspect="1"/>
          </p:cNvPicPr>
          <p:nvPr/>
        </p:nvPicPr>
        <p:blipFill>
          <a:blip r:embed="rId10"/>
          <a:stretch>
            <a:fillRect/>
          </a:stretch>
        </p:blipFill>
        <p:spPr>
          <a:xfrm>
            <a:off x="2942475" y="4227740"/>
            <a:ext cx="1959736" cy="1095031"/>
          </a:xfrm>
          <a:prstGeom prst="rect">
            <a:avLst/>
          </a:prstGeom>
        </p:spPr>
      </p:pic>
    </p:spTree>
    <p:extLst>
      <p:ext uri="{BB962C8B-B14F-4D97-AF65-F5344CB8AC3E}">
        <p14:creationId xmlns:p14="http://schemas.microsoft.com/office/powerpoint/2010/main" val="23222804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Outlook Eloqua Engage Plug-In</a:t>
            </a:r>
          </a:p>
        </p:txBody>
      </p:sp>
      <p:pic>
        <p:nvPicPr>
          <p:cNvPr id="2" name="Picture 1">
            <a:extLst>
              <a:ext uri="{FF2B5EF4-FFF2-40B4-BE49-F238E27FC236}">
                <a16:creationId xmlns:a16="http://schemas.microsoft.com/office/drawing/2014/main" id="{726F0F05-FBE3-4519-80A7-17006241AF47}"/>
              </a:ext>
            </a:extLst>
          </p:cNvPr>
          <p:cNvPicPr>
            <a:picLocks noChangeAspect="1"/>
          </p:cNvPicPr>
          <p:nvPr/>
        </p:nvPicPr>
        <p:blipFill>
          <a:blip r:embed="rId3"/>
          <a:stretch>
            <a:fillRect/>
          </a:stretch>
        </p:blipFill>
        <p:spPr>
          <a:xfrm>
            <a:off x="172486" y="1338490"/>
            <a:ext cx="6738616" cy="1855191"/>
          </a:xfrm>
          <a:prstGeom prst="rect">
            <a:avLst/>
          </a:prstGeom>
        </p:spPr>
      </p:pic>
      <p:sp>
        <p:nvSpPr>
          <p:cNvPr id="3" name="Rectangle 2">
            <a:extLst>
              <a:ext uri="{FF2B5EF4-FFF2-40B4-BE49-F238E27FC236}">
                <a16:creationId xmlns:a16="http://schemas.microsoft.com/office/drawing/2014/main" id="{44F711DE-B60A-4F8A-BA56-F8FFA8E1297F}"/>
              </a:ext>
            </a:extLst>
          </p:cNvPr>
          <p:cNvSpPr/>
          <p:nvPr/>
        </p:nvSpPr>
        <p:spPr>
          <a:xfrm>
            <a:off x="4315494" y="1338490"/>
            <a:ext cx="2595608" cy="7682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0" name="Rectangle 9">
            <a:extLst>
              <a:ext uri="{FF2B5EF4-FFF2-40B4-BE49-F238E27FC236}">
                <a16:creationId xmlns:a16="http://schemas.microsoft.com/office/drawing/2014/main" id="{BE8C9CF7-659D-4F9B-94C5-4A584FF95A7F}"/>
              </a:ext>
            </a:extLst>
          </p:cNvPr>
          <p:cNvSpPr/>
          <p:nvPr/>
        </p:nvSpPr>
        <p:spPr>
          <a:xfrm>
            <a:off x="172486" y="2106753"/>
            <a:ext cx="1473090" cy="2337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8" name="Picture 7">
            <a:extLst>
              <a:ext uri="{FF2B5EF4-FFF2-40B4-BE49-F238E27FC236}">
                <a16:creationId xmlns:a16="http://schemas.microsoft.com/office/drawing/2014/main" id="{9A09E3CB-246D-416F-B483-0CA6CAB22E45}"/>
              </a:ext>
            </a:extLst>
          </p:cNvPr>
          <p:cNvPicPr>
            <a:picLocks noChangeAspect="1"/>
          </p:cNvPicPr>
          <p:nvPr/>
        </p:nvPicPr>
        <p:blipFill>
          <a:blip r:embed="rId4"/>
          <a:stretch>
            <a:fillRect/>
          </a:stretch>
        </p:blipFill>
        <p:spPr>
          <a:xfrm>
            <a:off x="1848931" y="3347254"/>
            <a:ext cx="3474174" cy="3322604"/>
          </a:xfrm>
          <a:prstGeom prst="rect">
            <a:avLst/>
          </a:prstGeom>
        </p:spPr>
      </p:pic>
      <p:sp>
        <p:nvSpPr>
          <p:cNvPr id="6" name="Rectangle: Top Corners Rounded 5">
            <a:extLst>
              <a:ext uri="{FF2B5EF4-FFF2-40B4-BE49-F238E27FC236}">
                <a16:creationId xmlns:a16="http://schemas.microsoft.com/office/drawing/2014/main" id="{2B69B620-9BEF-493E-86CD-AD4E38516B67}"/>
              </a:ext>
            </a:extLst>
          </p:cNvPr>
          <p:cNvSpPr/>
          <p:nvPr/>
        </p:nvSpPr>
        <p:spPr>
          <a:xfrm>
            <a:off x="7093379" y="1027508"/>
            <a:ext cx="4881460" cy="5415315"/>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OUTLOOK ELOQUA ENGAGE PLUG-IN OVERVIEW</a:t>
            </a:r>
          </a:p>
          <a:p>
            <a:pPr marL="285750" indent="-285750">
              <a:spcBef>
                <a:spcPts val="1000"/>
              </a:spcBef>
              <a:buFont typeface="Arial"/>
              <a:buChar char="•"/>
            </a:pPr>
            <a:r>
              <a:rPr lang="en-US" sz="1400">
                <a:ea typeface="+mn-lt"/>
                <a:cs typeface="+mn-lt"/>
              </a:rPr>
              <a:t>Download Outlook plug-in app to view new ribbon options.</a:t>
            </a:r>
          </a:p>
          <a:p>
            <a:pPr marL="285750" indent="-285750">
              <a:spcBef>
                <a:spcPts val="1000"/>
              </a:spcBef>
              <a:buFont typeface="Arial"/>
              <a:buChar char="•"/>
            </a:pPr>
            <a:r>
              <a:rPr lang="en-US" sz="1400">
                <a:ea typeface="+mn-lt"/>
                <a:cs typeface="+mn-lt"/>
              </a:rPr>
              <a:t>By default, tracking will be enabled. Tracking is enabled when the tracking box is checked.</a:t>
            </a:r>
          </a:p>
          <a:p>
            <a:pPr marL="285750" indent="-285750">
              <a:spcBef>
                <a:spcPts val="1000"/>
              </a:spcBef>
              <a:buFont typeface="Arial"/>
              <a:buChar char="•"/>
            </a:pPr>
            <a:r>
              <a:rPr lang="en-US" sz="1400">
                <a:ea typeface="+mn-lt"/>
                <a:cs typeface="+mn-lt"/>
              </a:rPr>
              <a:t>Once this box is checked and an email is sent, this email will be tracked by Eloqua. </a:t>
            </a:r>
          </a:p>
          <a:p>
            <a:pPr marL="285750" indent="-285750">
              <a:spcBef>
                <a:spcPts val="1000"/>
              </a:spcBef>
              <a:buFont typeface="Arial"/>
              <a:buChar char="•"/>
            </a:pPr>
            <a:r>
              <a:rPr lang="en-US" sz="1400">
                <a:ea typeface="+mn-lt"/>
                <a:cs typeface="+mn-lt"/>
              </a:rPr>
              <a:t>When the “Tracking On” box is not checked, the message is sent as a personal email and is not tracked.</a:t>
            </a:r>
          </a:p>
          <a:p>
            <a:pPr marL="285750" indent="-285750">
              <a:spcBef>
                <a:spcPts val="1000"/>
              </a:spcBef>
              <a:buFont typeface="Arial"/>
              <a:buChar char="•"/>
            </a:pPr>
            <a:r>
              <a:rPr lang="en-US" sz="1400">
                <a:ea typeface="+mn-lt"/>
                <a:cs typeface="+mn-lt"/>
              </a:rPr>
              <a:t>Uncheck the tracking box if you would like to remove tracking. You can also logout of the Oracle App if you do want the new options to appear.</a:t>
            </a:r>
          </a:p>
          <a:p>
            <a:pPr marL="285750" indent="-285750">
              <a:spcBef>
                <a:spcPts val="1000"/>
              </a:spcBef>
              <a:buFont typeface="Arial"/>
              <a:buChar char="•"/>
            </a:pPr>
            <a:r>
              <a:rPr lang="en-US" sz="1400">
                <a:ea typeface="+mn-lt"/>
                <a:cs typeface="+mn-lt"/>
              </a:rPr>
              <a:t>You can also change the default so that the “Tracking On” box is unselected by default therefore having to check it when you</a:t>
            </a:r>
            <a:r>
              <a:rPr lang="en-US" sz="1600">
                <a:ea typeface="+mn-lt"/>
                <a:cs typeface="+mn-lt"/>
              </a:rPr>
              <a:t> </a:t>
            </a:r>
            <a:r>
              <a:rPr lang="en-US" sz="1400">
                <a:ea typeface="+mn-lt"/>
                <a:cs typeface="+mn-lt"/>
              </a:rPr>
              <a:t>want the email to tracked. To do that, go to the Oracle App and select “Settings” and uncheck “Always track new emails.”</a:t>
            </a:r>
          </a:p>
        </p:txBody>
      </p:sp>
      <p:sp>
        <p:nvSpPr>
          <p:cNvPr id="14" name="Rectangle 13">
            <a:extLst>
              <a:ext uri="{FF2B5EF4-FFF2-40B4-BE49-F238E27FC236}">
                <a16:creationId xmlns:a16="http://schemas.microsoft.com/office/drawing/2014/main" id="{F6DB1004-48FA-477E-B9F0-6483092DE623}"/>
              </a:ext>
            </a:extLst>
          </p:cNvPr>
          <p:cNvSpPr/>
          <p:nvPr/>
        </p:nvSpPr>
        <p:spPr>
          <a:xfrm>
            <a:off x="1917997" y="3692777"/>
            <a:ext cx="1473090" cy="4907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3939432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8C524C-9A53-4D86-B780-099467E78525}"/>
              </a:ext>
            </a:extLst>
          </p:cNvPr>
          <p:cNvSpPr>
            <a:spLocks noGrp="1"/>
          </p:cNvSpPr>
          <p:nvPr>
            <p:ph idx="1"/>
          </p:nvPr>
        </p:nvSpPr>
        <p:spPr>
          <a:xfrm>
            <a:off x="5507421" y="1481584"/>
            <a:ext cx="6215833" cy="4276349"/>
          </a:xfrm>
        </p:spPr>
        <p:txBody>
          <a:bodyPr/>
          <a:lstStyle/>
          <a:p>
            <a:r>
              <a:rPr lang="en-US" b="1"/>
              <a:t>About this Series</a:t>
            </a:r>
          </a:p>
          <a:p>
            <a:pPr lvl="1"/>
            <a:r>
              <a:rPr lang="en-US"/>
              <a:t>This training series is designed specifically for our inside sales team to enhance your skills in several key areas.</a:t>
            </a:r>
          </a:p>
          <a:p>
            <a:pPr lvl="1"/>
            <a:r>
              <a:rPr lang="en-GB"/>
              <a:t>Gain expertise in essential tools and techniques.</a:t>
            </a:r>
          </a:p>
          <a:p>
            <a:pPr lvl="1"/>
            <a:r>
              <a:rPr lang="en-GB"/>
              <a:t>Learn best practices to streamline your workflow.</a:t>
            </a:r>
          </a:p>
          <a:p>
            <a:pPr lvl="1"/>
            <a:r>
              <a:rPr lang="en-GB"/>
              <a:t>Ensure everyone is on the same page with the latest industry standards and practices.</a:t>
            </a:r>
            <a:endParaRPr lang="en-US"/>
          </a:p>
          <a:p>
            <a:r>
              <a:rPr lang="en-US"/>
              <a:t>Ask a question – Pre-submit your questions </a:t>
            </a:r>
            <a:r>
              <a:rPr lang="en-US" u="sng">
                <a:hlinkClick r:id="rId2"/>
              </a:rPr>
              <a:t>here</a:t>
            </a:r>
            <a:r>
              <a:rPr lang="en-US" u="sng"/>
              <a:t> </a:t>
            </a:r>
            <a:r>
              <a:rPr lang="en-US"/>
              <a:t>or ask during the office hours</a:t>
            </a:r>
            <a:endParaRPr lang="en-US">
              <a:cs typeface="Arial"/>
            </a:endParaRPr>
          </a:p>
          <a:p>
            <a:r>
              <a:rPr lang="en-US"/>
              <a:t>Learn how to leverage IQVIA’s marketing systems and processes most effectively</a:t>
            </a:r>
          </a:p>
          <a:p>
            <a:r>
              <a:rPr lang="en-US" b="1" u="sng"/>
              <a:t>Action:</a:t>
            </a:r>
            <a:r>
              <a:rPr lang="en-US" b="1"/>
              <a:t> </a:t>
            </a:r>
            <a:r>
              <a:rPr lang="en-US"/>
              <a:t>Sign up </a:t>
            </a:r>
            <a:r>
              <a:rPr lang="en-US">
                <a:hlinkClick r:id="rId3"/>
              </a:rPr>
              <a:t>here</a:t>
            </a:r>
            <a:r>
              <a:rPr lang="en-US"/>
              <a:t>, if you need to be added to the outlook invite</a:t>
            </a:r>
            <a:endParaRPr lang="en-GB"/>
          </a:p>
          <a:p>
            <a:r>
              <a:rPr lang="en-US" b="1" u="sng">
                <a:cs typeface="Arial"/>
              </a:rPr>
              <a:t>Reminder: </a:t>
            </a:r>
            <a:r>
              <a:rPr lang="en-US">
                <a:cs typeface="Arial"/>
              </a:rPr>
              <a:t>Save your questions for the end or enter in the chat. We will address as many as we can!</a:t>
            </a:r>
          </a:p>
          <a:p>
            <a:endParaRPr lang="en-GB"/>
          </a:p>
        </p:txBody>
      </p:sp>
      <p:sp>
        <p:nvSpPr>
          <p:cNvPr id="4" name="Title 3">
            <a:extLst>
              <a:ext uri="{FF2B5EF4-FFF2-40B4-BE49-F238E27FC236}">
                <a16:creationId xmlns:a16="http://schemas.microsoft.com/office/drawing/2014/main" id="{E42B8F4A-7A4B-45BF-B1D1-FEB2E02DE873}"/>
              </a:ext>
            </a:extLst>
          </p:cNvPr>
          <p:cNvSpPr>
            <a:spLocks noGrp="1"/>
          </p:cNvSpPr>
          <p:nvPr>
            <p:ph type="title"/>
          </p:nvPr>
        </p:nvSpPr>
        <p:spPr/>
        <p:txBody>
          <a:bodyPr/>
          <a:lstStyle/>
          <a:p>
            <a:r>
              <a:rPr lang="en-US"/>
              <a:t>Welcome to Inside Sales Mastery Series</a:t>
            </a:r>
            <a:endParaRPr lang="en-GB"/>
          </a:p>
        </p:txBody>
      </p:sp>
      <p:pic>
        <p:nvPicPr>
          <p:cNvPr id="8" name="Picture 7">
            <a:extLst>
              <a:ext uri="{FF2B5EF4-FFF2-40B4-BE49-F238E27FC236}">
                <a16:creationId xmlns:a16="http://schemas.microsoft.com/office/drawing/2014/main" id="{FA310614-0EFB-B791-3DE4-E32F6D2DD343}"/>
              </a:ext>
            </a:extLst>
          </p:cNvPr>
          <p:cNvPicPr>
            <a:picLocks noChangeAspect="1"/>
          </p:cNvPicPr>
          <p:nvPr/>
        </p:nvPicPr>
        <p:blipFill>
          <a:blip r:embed="rId4"/>
          <a:stretch>
            <a:fillRect/>
          </a:stretch>
        </p:blipFill>
        <p:spPr>
          <a:xfrm>
            <a:off x="384695" y="2245865"/>
            <a:ext cx="5069502" cy="2073887"/>
          </a:xfrm>
          <a:prstGeom prst="rect">
            <a:avLst/>
          </a:prstGeom>
        </p:spPr>
      </p:pic>
    </p:spTree>
    <p:extLst>
      <p:ext uri="{BB962C8B-B14F-4D97-AF65-F5344CB8AC3E}">
        <p14:creationId xmlns:p14="http://schemas.microsoft.com/office/powerpoint/2010/main" val="4920206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Outlook Eloqua Engage Plug-In</a:t>
            </a:r>
          </a:p>
        </p:txBody>
      </p:sp>
      <p:sp>
        <p:nvSpPr>
          <p:cNvPr id="6" name="Rectangle: Top Corners Rounded 5">
            <a:extLst>
              <a:ext uri="{FF2B5EF4-FFF2-40B4-BE49-F238E27FC236}">
                <a16:creationId xmlns:a16="http://schemas.microsoft.com/office/drawing/2014/main" id="{2B69B620-9BEF-493E-86CD-AD4E38516B67}"/>
              </a:ext>
            </a:extLst>
          </p:cNvPr>
          <p:cNvSpPr/>
          <p:nvPr/>
        </p:nvSpPr>
        <p:spPr>
          <a:xfrm>
            <a:off x="6951612" y="1337624"/>
            <a:ext cx="4828298" cy="4591292"/>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OUTLOOK PLUG-IN VS. ENGAGE</a:t>
            </a:r>
          </a:p>
          <a:p>
            <a:pPr marL="285750" indent="-285750">
              <a:spcBef>
                <a:spcPts val="1000"/>
              </a:spcBef>
              <a:buFont typeface="Arial"/>
              <a:buChar char="•"/>
            </a:pPr>
            <a:r>
              <a:rPr lang="en-US" sz="1400">
                <a:ea typeface="+mn-lt"/>
                <a:cs typeface="+mn-lt"/>
              </a:rPr>
              <a:t>Within the Outlook Plug-In you will not be able to:</a:t>
            </a:r>
          </a:p>
          <a:p>
            <a:pPr marL="742950" lvl="1" indent="-285750">
              <a:spcBef>
                <a:spcPts val="1000"/>
              </a:spcBef>
              <a:buFont typeface="Arial"/>
              <a:buChar char="•"/>
            </a:pPr>
            <a:r>
              <a:rPr lang="en-US" sz="1400">
                <a:ea typeface="+mn-lt"/>
                <a:cs typeface="+mn-lt"/>
              </a:rPr>
              <a:t>Insert additional fields merges</a:t>
            </a:r>
          </a:p>
          <a:p>
            <a:pPr marL="742950" lvl="1" indent="-285750">
              <a:spcBef>
                <a:spcPts val="1000"/>
              </a:spcBef>
              <a:buFont typeface="Arial"/>
              <a:buChar char="•"/>
            </a:pPr>
            <a:r>
              <a:rPr lang="en-US" sz="1400">
                <a:ea typeface="+mn-lt"/>
                <a:cs typeface="+mn-lt"/>
              </a:rPr>
              <a:t>Have support for protected templates created by marketing</a:t>
            </a:r>
          </a:p>
          <a:p>
            <a:pPr marL="742950" lvl="1" indent="-285750">
              <a:spcBef>
                <a:spcPts val="1000"/>
              </a:spcBef>
              <a:buFont typeface="Arial"/>
              <a:buChar char="•"/>
            </a:pPr>
            <a:r>
              <a:rPr lang="en-US" sz="1400">
                <a:ea typeface="+mn-lt"/>
                <a:cs typeface="+mn-lt"/>
              </a:rPr>
              <a:t>Have a plain text email</a:t>
            </a:r>
          </a:p>
          <a:p>
            <a:pPr marL="742950" lvl="1" indent="-285750">
              <a:spcBef>
                <a:spcPts val="1000"/>
              </a:spcBef>
              <a:buFont typeface="Arial"/>
              <a:buChar char="•"/>
            </a:pPr>
            <a:r>
              <a:rPr lang="en-US" sz="1400">
                <a:ea typeface="+mn-lt"/>
                <a:cs typeface="+mn-lt"/>
              </a:rPr>
              <a:t>User will be unable to save emails as templates and share with others</a:t>
            </a:r>
          </a:p>
          <a:p>
            <a:pPr marL="742950" lvl="1" indent="-285750">
              <a:spcBef>
                <a:spcPts val="1000"/>
              </a:spcBef>
              <a:buFont typeface="Arial"/>
              <a:buChar char="•"/>
            </a:pPr>
            <a:r>
              <a:rPr lang="en-US" sz="1400">
                <a:ea typeface="+mn-lt"/>
                <a:cs typeface="+mn-lt"/>
              </a:rPr>
              <a:t>Cloud content will not be available</a:t>
            </a:r>
          </a:p>
          <a:p>
            <a:pPr marL="742950" lvl="1" indent="-285750">
              <a:spcBef>
                <a:spcPts val="1000"/>
              </a:spcBef>
              <a:buFont typeface="Arial"/>
              <a:buChar char="•"/>
            </a:pPr>
            <a:r>
              <a:rPr lang="en-US" sz="1400">
                <a:ea typeface="+mn-lt"/>
                <a:cs typeface="+mn-lt"/>
              </a:rPr>
              <a:t>Cannot insert attachments from Eloqua</a:t>
            </a:r>
          </a:p>
          <a:p>
            <a:pPr marL="742950" lvl="1" indent="-285750">
              <a:spcBef>
                <a:spcPts val="1000"/>
              </a:spcBef>
              <a:buFont typeface="Arial"/>
              <a:buChar char="•"/>
            </a:pPr>
            <a:r>
              <a:rPr lang="en-US" sz="1400">
                <a:ea typeface="+mn-lt"/>
                <a:cs typeface="+mn-lt"/>
              </a:rPr>
              <a:t>Restricts the number of contacts per email send</a:t>
            </a:r>
          </a:p>
          <a:p>
            <a:pPr marL="742950" lvl="1" indent="-285750">
              <a:spcBef>
                <a:spcPts val="1000"/>
              </a:spcBef>
              <a:buFont typeface="Arial"/>
              <a:buChar char="•"/>
            </a:pPr>
            <a:r>
              <a:rPr lang="en-US" sz="1400">
                <a:ea typeface="+mn-lt"/>
                <a:cs typeface="+mn-lt"/>
              </a:rPr>
              <a:t>Cannot upload images from Eloqua</a:t>
            </a:r>
          </a:p>
        </p:txBody>
      </p:sp>
      <p:pic>
        <p:nvPicPr>
          <p:cNvPr id="5" name="Picture 6">
            <a:extLst>
              <a:ext uri="{FF2B5EF4-FFF2-40B4-BE49-F238E27FC236}">
                <a16:creationId xmlns:a16="http://schemas.microsoft.com/office/drawing/2014/main" id="{DDF96EB4-5990-4BB9-9BC3-FC90443665E2}"/>
              </a:ext>
            </a:extLst>
          </p:cNvPr>
          <p:cNvPicPr>
            <a:picLocks noChangeAspect="1"/>
          </p:cNvPicPr>
          <p:nvPr/>
        </p:nvPicPr>
        <p:blipFill>
          <a:blip r:embed="rId3"/>
          <a:stretch>
            <a:fillRect/>
          </a:stretch>
        </p:blipFill>
        <p:spPr>
          <a:xfrm>
            <a:off x="994144" y="1271537"/>
            <a:ext cx="4382386" cy="5023763"/>
          </a:xfrm>
          <a:prstGeom prst="rect">
            <a:avLst/>
          </a:prstGeom>
        </p:spPr>
      </p:pic>
    </p:spTree>
    <p:extLst>
      <p:ext uri="{BB962C8B-B14F-4D97-AF65-F5344CB8AC3E}">
        <p14:creationId xmlns:p14="http://schemas.microsoft.com/office/powerpoint/2010/main" val="16076777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Outlook Eloqua Engage Plug-In</a:t>
            </a:r>
          </a:p>
        </p:txBody>
      </p:sp>
      <p:pic>
        <p:nvPicPr>
          <p:cNvPr id="7" name="Picture 6">
            <a:extLst>
              <a:ext uri="{FF2B5EF4-FFF2-40B4-BE49-F238E27FC236}">
                <a16:creationId xmlns:a16="http://schemas.microsoft.com/office/drawing/2014/main" id="{CA39D175-3A8B-4437-9DCC-7917A4B7909E}"/>
              </a:ext>
            </a:extLst>
          </p:cNvPr>
          <p:cNvPicPr>
            <a:picLocks noChangeAspect="1"/>
          </p:cNvPicPr>
          <p:nvPr/>
        </p:nvPicPr>
        <p:blipFill rotWithShape="1">
          <a:blip r:embed="rId3"/>
          <a:srcRect l="61482" b="51465"/>
          <a:stretch/>
        </p:blipFill>
        <p:spPr>
          <a:xfrm>
            <a:off x="246754" y="1282472"/>
            <a:ext cx="5088777" cy="1765296"/>
          </a:xfrm>
          <a:prstGeom prst="rect">
            <a:avLst/>
          </a:prstGeom>
        </p:spPr>
      </p:pic>
      <p:sp>
        <p:nvSpPr>
          <p:cNvPr id="9" name="Rectangle 8">
            <a:extLst>
              <a:ext uri="{FF2B5EF4-FFF2-40B4-BE49-F238E27FC236}">
                <a16:creationId xmlns:a16="http://schemas.microsoft.com/office/drawing/2014/main" id="{9D7F6EC7-E6FF-4BBC-93DF-D43ADE1337C3}"/>
              </a:ext>
            </a:extLst>
          </p:cNvPr>
          <p:cNvSpPr/>
          <p:nvPr/>
        </p:nvSpPr>
        <p:spPr>
          <a:xfrm>
            <a:off x="1519313" y="1531577"/>
            <a:ext cx="710214" cy="11008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10" name="Picture 9">
            <a:extLst>
              <a:ext uri="{FF2B5EF4-FFF2-40B4-BE49-F238E27FC236}">
                <a16:creationId xmlns:a16="http://schemas.microsoft.com/office/drawing/2014/main" id="{7CD716A4-F87F-4848-8CEF-27343E86E12D}"/>
              </a:ext>
            </a:extLst>
          </p:cNvPr>
          <p:cNvPicPr>
            <a:picLocks noChangeAspect="1"/>
          </p:cNvPicPr>
          <p:nvPr/>
        </p:nvPicPr>
        <p:blipFill>
          <a:blip r:embed="rId4"/>
          <a:stretch>
            <a:fillRect/>
          </a:stretch>
        </p:blipFill>
        <p:spPr>
          <a:xfrm>
            <a:off x="318292" y="3155507"/>
            <a:ext cx="3848100" cy="2686050"/>
          </a:xfrm>
          <a:prstGeom prst="rect">
            <a:avLst/>
          </a:prstGeom>
        </p:spPr>
      </p:pic>
      <p:sp>
        <p:nvSpPr>
          <p:cNvPr id="3" name="Rectangle: Top Corners Rounded 2">
            <a:extLst>
              <a:ext uri="{FF2B5EF4-FFF2-40B4-BE49-F238E27FC236}">
                <a16:creationId xmlns:a16="http://schemas.microsoft.com/office/drawing/2014/main" id="{51F3FF06-2567-4BB2-9EC6-A11A27C79FCE}"/>
              </a:ext>
            </a:extLst>
          </p:cNvPr>
          <p:cNvSpPr/>
          <p:nvPr/>
        </p:nvSpPr>
        <p:spPr>
          <a:xfrm>
            <a:off x="5684569" y="1284462"/>
            <a:ext cx="6387737" cy="4972294"/>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SELECT A TEMPLATE WITH OUTLOOK PLUG-IN </a:t>
            </a:r>
          </a:p>
          <a:p>
            <a:pPr marL="742950" lvl="1" indent="-285750">
              <a:spcBef>
                <a:spcPts val="800"/>
              </a:spcBef>
              <a:buFont typeface="Arial"/>
              <a:buChar char="•"/>
            </a:pPr>
            <a:r>
              <a:rPr lang="en-US" sz="1400">
                <a:ea typeface="+mn-lt"/>
                <a:cs typeface="+mn-lt"/>
              </a:rPr>
              <a:t>You can create your own personalized email or select a template</a:t>
            </a:r>
          </a:p>
          <a:p>
            <a:pPr marL="742950" lvl="1" indent="-285750">
              <a:spcBef>
                <a:spcPts val="800"/>
              </a:spcBef>
              <a:buFont typeface="Arial"/>
              <a:buChar char="•"/>
            </a:pPr>
            <a:r>
              <a:rPr lang="en-US" sz="1400">
                <a:ea typeface="+mn-lt"/>
                <a:cs typeface="+mn-lt"/>
              </a:rPr>
              <a:t>You can search templates by the template name. At least three characters must be specified to search.</a:t>
            </a:r>
          </a:p>
          <a:p>
            <a:pPr marL="742950" lvl="1" indent="-285750">
              <a:spcBef>
                <a:spcPts val="800"/>
              </a:spcBef>
              <a:buFont typeface="Arial"/>
              <a:buChar char="•"/>
            </a:pPr>
            <a:r>
              <a:rPr lang="en-US" sz="1400">
                <a:ea typeface="+mn-lt"/>
                <a:cs typeface="+mn-lt"/>
              </a:rPr>
              <a:t>You can narrow the search by selecting specific email groups. You can sort templates by name, creation date, or modified date.</a:t>
            </a:r>
          </a:p>
          <a:p>
            <a:pPr marL="742950" lvl="1" indent="-285750">
              <a:spcBef>
                <a:spcPts val="800"/>
              </a:spcBef>
              <a:buFont typeface="Arial"/>
              <a:buChar char="•"/>
            </a:pPr>
            <a:r>
              <a:rPr lang="en-US" sz="1400">
                <a:ea typeface="+mn-lt"/>
                <a:cs typeface="+mn-lt"/>
              </a:rPr>
              <a:t>There are pre-made templates created within Engage that you can choose if you would like:</a:t>
            </a:r>
          </a:p>
          <a:p>
            <a:pPr marL="1200150" lvl="2" indent="-285750">
              <a:spcBef>
                <a:spcPts val="800"/>
              </a:spcBef>
              <a:buFont typeface="Arial"/>
              <a:buChar char="•"/>
            </a:pPr>
            <a:r>
              <a:rPr lang="en-US" sz="1400">
                <a:ea typeface="+mn-lt"/>
                <a:cs typeface="+mn-lt"/>
              </a:rPr>
              <a:t>Starter Engage Template Names – search these templates in Engage. Do a “Save As” – to create a new email</a:t>
            </a:r>
          </a:p>
          <a:p>
            <a:pPr marL="1657350" lvl="3" indent="-285750">
              <a:spcBef>
                <a:spcPts val="800"/>
              </a:spcBef>
              <a:buFont typeface="Arial"/>
              <a:buChar char="•"/>
            </a:pPr>
            <a:r>
              <a:rPr lang="en-US" sz="1200">
                <a:ea typeface="+mn-lt"/>
                <a:cs typeface="+mn-lt"/>
              </a:rPr>
              <a:t>Blank Template without Signature field merge w/ IQVIA logo</a:t>
            </a:r>
          </a:p>
          <a:p>
            <a:pPr marL="1657350" lvl="3" indent="-285750">
              <a:spcBef>
                <a:spcPts val="800"/>
              </a:spcBef>
              <a:buFont typeface="Arial"/>
              <a:buChar char="•"/>
            </a:pPr>
            <a:r>
              <a:rPr lang="en-US" sz="1200">
                <a:ea typeface="+mn-lt"/>
                <a:cs typeface="+mn-lt"/>
              </a:rPr>
              <a:t>Inside-Sales-Blank-Template_2.0_Blank</a:t>
            </a:r>
          </a:p>
          <a:p>
            <a:pPr marL="1657350" lvl="3" indent="-285750">
              <a:spcBef>
                <a:spcPts val="800"/>
              </a:spcBef>
              <a:buFont typeface="Arial"/>
              <a:buChar char="•"/>
            </a:pPr>
            <a:r>
              <a:rPr lang="en-US" sz="1200">
                <a:ea typeface="+mn-lt"/>
                <a:cs typeface="+mn-lt"/>
              </a:rPr>
              <a:t>Blank Template with Signature field merge w/ IQVIA logo</a:t>
            </a:r>
          </a:p>
          <a:p>
            <a:pPr marL="1657350" lvl="3" indent="-285750">
              <a:spcBef>
                <a:spcPts val="800"/>
              </a:spcBef>
              <a:buFont typeface="Arial"/>
              <a:buChar char="•"/>
            </a:pPr>
            <a:r>
              <a:rPr lang="en-US" sz="1200">
                <a:ea typeface="+mn-lt"/>
                <a:cs typeface="+mn-lt"/>
              </a:rPr>
              <a:t>Inside-Sales-Blank-Template_2.0</a:t>
            </a:r>
          </a:p>
          <a:p>
            <a:pPr marL="1657350" lvl="3" indent="-285750">
              <a:spcBef>
                <a:spcPts val="800"/>
              </a:spcBef>
              <a:buFont typeface="Arial"/>
              <a:buChar char="•"/>
            </a:pPr>
            <a:r>
              <a:rPr lang="en-US" sz="1200">
                <a:ea typeface="+mn-lt"/>
                <a:cs typeface="+mn-lt"/>
              </a:rPr>
              <a:t>Blank Template looks like it is coming from Outlook</a:t>
            </a:r>
          </a:p>
          <a:p>
            <a:pPr marL="1657350" lvl="3" indent="-285750">
              <a:spcBef>
                <a:spcPts val="800"/>
              </a:spcBef>
              <a:buFont typeface="Arial"/>
              <a:buChar char="•"/>
            </a:pPr>
            <a:r>
              <a:rPr lang="en-US" sz="1200">
                <a:ea typeface="+mn-lt"/>
                <a:cs typeface="+mn-lt"/>
              </a:rPr>
              <a:t>2021_Inside_Sales_Blank_Template_Outlook_Version_2.0  </a:t>
            </a:r>
            <a:endParaRPr lang="en-US" sz="1200">
              <a:cs typeface="Arial"/>
            </a:endParaRPr>
          </a:p>
        </p:txBody>
      </p:sp>
      <p:sp>
        <p:nvSpPr>
          <p:cNvPr id="13" name="Rectangle 12">
            <a:extLst>
              <a:ext uri="{FF2B5EF4-FFF2-40B4-BE49-F238E27FC236}">
                <a16:creationId xmlns:a16="http://schemas.microsoft.com/office/drawing/2014/main" id="{5B43F773-D9EF-4ABF-8622-4336A807F6EA}"/>
              </a:ext>
            </a:extLst>
          </p:cNvPr>
          <p:cNvSpPr/>
          <p:nvPr/>
        </p:nvSpPr>
        <p:spPr>
          <a:xfrm>
            <a:off x="429475" y="3507460"/>
            <a:ext cx="2482307" cy="578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3317564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Outlook Eloqua Engage Plug-In</a:t>
            </a:r>
          </a:p>
        </p:txBody>
      </p:sp>
      <p:pic>
        <p:nvPicPr>
          <p:cNvPr id="5" name="Picture 4">
            <a:extLst>
              <a:ext uri="{FF2B5EF4-FFF2-40B4-BE49-F238E27FC236}">
                <a16:creationId xmlns:a16="http://schemas.microsoft.com/office/drawing/2014/main" id="{D4E785F4-F14B-4F48-8496-0846209D2EDD}"/>
              </a:ext>
            </a:extLst>
          </p:cNvPr>
          <p:cNvPicPr>
            <a:picLocks noChangeAspect="1"/>
          </p:cNvPicPr>
          <p:nvPr/>
        </p:nvPicPr>
        <p:blipFill>
          <a:blip r:embed="rId3"/>
          <a:stretch>
            <a:fillRect/>
          </a:stretch>
        </p:blipFill>
        <p:spPr>
          <a:xfrm>
            <a:off x="1794836" y="1242891"/>
            <a:ext cx="3617960" cy="2734982"/>
          </a:xfrm>
          <a:prstGeom prst="rect">
            <a:avLst/>
          </a:prstGeom>
        </p:spPr>
      </p:pic>
      <p:pic>
        <p:nvPicPr>
          <p:cNvPr id="6" name="Picture 5">
            <a:extLst>
              <a:ext uri="{FF2B5EF4-FFF2-40B4-BE49-F238E27FC236}">
                <a16:creationId xmlns:a16="http://schemas.microsoft.com/office/drawing/2014/main" id="{8FB5C1CB-3FC4-48DB-ACA5-75A3A11124BE}"/>
              </a:ext>
            </a:extLst>
          </p:cNvPr>
          <p:cNvPicPr>
            <a:picLocks noChangeAspect="1"/>
          </p:cNvPicPr>
          <p:nvPr/>
        </p:nvPicPr>
        <p:blipFill>
          <a:blip r:embed="rId4"/>
          <a:stretch>
            <a:fillRect/>
          </a:stretch>
        </p:blipFill>
        <p:spPr>
          <a:xfrm>
            <a:off x="1792761" y="4115689"/>
            <a:ext cx="3614840" cy="2529594"/>
          </a:xfrm>
          <a:prstGeom prst="rect">
            <a:avLst/>
          </a:prstGeom>
        </p:spPr>
      </p:pic>
      <p:sp>
        <p:nvSpPr>
          <p:cNvPr id="2" name="Rectangle: Top Corners Rounded 1">
            <a:extLst>
              <a:ext uri="{FF2B5EF4-FFF2-40B4-BE49-F238E27FC236}">
                <a16:creationId xmlns:a16="http://schemas.microsoft.com/office/drawing/2014/main" id="{1190F48E-CC85-4269-A1CE-44B2A494F7D5}"/>
              </a:ext>
            </a:extLst>
          </p:cNvPr>
          <p:cNvSpPr/>
          <p:nvPr/>
        </p:nvSpPr>
        <p:spPr>
          <a:xfrm>
            <a:off x="6552891" y="1240160"/>
            <a:ext cx="4872601" cy="397106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ADD CONTACTS WITH OUTLOOK PLUG-IN </a:t>
            </a:r>
          </a:p>
          <a:p>
            <a:pPr marL="285750" indent="-285750">
              <a:spcBef>
                <a:spcPts val="1000"/>
              </a:spcBef>
              <a:buFont typeface="Arial"/>
              <a:buChar char="•"/>
            </a:pPr>
            <a:r>
              <a:rPr lang="en-US" sz="1400">
                <a:ea typeface="+mn-lt"/>
                <a:cs typeface="+mn-lt"/>
              </a:rPr>
              <a:t>Either type a single contact's name into the address bar or copy and paste a list into the address bar</a:t>
            </a:r>
          </a:p>
          <a:p>
            <a:pPr marL="285750" indent="-285750">
              <a:spcBef>
                <a:spcPts val="1000"/>
              </a:spcBef>
              <a:buFont typeface="Arial"/>
              <a:buChar char="•"/>
            </a:pPr>
            <a:r>
              <a:rPr lang="en-US" sz="1400">
                <a:ea typeface="+mn-lt"/>
                <a:cs typeface="+mn-lt"/>
              </a:rPr>
              <a:t>Once you enter in the contact’s information, if the contact is in the database, you will have no issues and you will be able to add them to your recipient list.</a:t>
            </a:r>
          </a:p>
          <a:p>
            <a:pPr marL="285750" indent="-285750">
              <a:spcBef>
                <a:spcPts val="1000"/>
              </a:spcBef>
              <a:buFont typeface="Arial"/>
              <a:buChar char="•"/>
            </a:pPr>
            <a:r>
              <a:rPr lang="en-US" sz="1400">
                <a:ea typeface="+mn-lt"/>
                <a:cs typeface="+mn-lt"/>
              </a:rPr>
              <a:t>If the contact you try and enter is not in the database, you will get a “Fix Validation Issues” alert within your email address bar. You will need to click on that and add that contact to the database. If you don’t want to add that person, select “Remove Recipient.”</a:t>
            </a:r>
          </a:p>
        </p:txBody>
      </p:sp>
      <p:sp>
        <p:nvSpPr>
          <p:cNvPr id="10" name="Rectangle 9">
            <a:extLst>
              <a:ext uri="{FF2B5EF4-FFF2-40B4-BE49-F238E27FC236}">
                <a16:creationId xmlns:a16="http://schemas.microsoft.com/office/drawing/2014/main" id="{F4D44B59-BEC3-45B7-A8D6-CB665CBE662D}"/>
              </a:ext>
            </a:extLst>
          </p:cNvPr>
          <p:cNvSpPr/>
          <p:nvPr/>
        </p:nvSpPr>
        <p:spPr>
          <a:xfrm>
            <a:off x="3840718" y="2461172"/>
            <a:ext cx="1473090" cy="295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4" name="Rectangle 13">
            <a:extLst>
              <a:ext uri="{FF2B5EF4-FFF2-40B4-BE49-F238E27FC236}">
                <a16:creationId xmlns:a16="http://schemas.microsoft.com/office/drawing/2014/main" id="{89B49518-6DCA-4EF7-8495-AD27CDBE7EF9}"/>
              </a:ext>
            </a:extLst>
          </p:cNvPr>
          <p:cNvSpPr/>
          <p:nvPr/>
        </p:nvSpPr>
        <p:spPr>
          <a:xfrm>
            <a:off x="2963531" y="6315474"/>
            <a:ext cx="1021207" cy="3312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6" name="Rectangle 15">
            <a:extLst>
              <a:ext uri="{FF2B5EF4-FFF2-40B4-BE49-F238E27FC236}">
                <a16:creationId xmlns:a16="http://schemas.microsoft.com/office/drawing/2014/main" id="{A7056354-5947-4DF8-A62D-A5FE086E721B}"/>
              </a:ext>
            </a:extLst>
          </p:cNvPr>
          <p:cNvSpPr/>
          <p:nvPr/>
        </p:nvSpPr>
        <p:spPr>
          <a:xfrm>
            <a:off x="4549555" y="6315475"/>
            <a:ext cx="888300" cy="3312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23402653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39D175-3A8B-4437-9DCC-7917A4B7909E}"/>
              </a:ext>
            </a:extLst>
          </p:cNvPr>
          <p:cNvPicPr>
            <a:picLocks noChangeAspect="1"/>
          </p:cNvPicPr>
          <p:nvPr/>
        </p:nvPicPr>
        <p:blipFill rotWithShape="1">
          <a:blip r:embed="rId3"/>
          <a:srcRect l="61482" b="51465"/>
          <a:stretch/>
        </p:blipFill>
        <p:spPr>
          <a:xfrm>
            <a:off x="574591" y="1300193"/>
            <a:ext cx="5088777" cy="1765296"/>
          </a:xfrm>
          <a:prstGeom prst="rect">
            <a:avLst/>
          </a:prstGeom>
        </p:spPr>
      </p:pic>
      <p:sp>
        <p:nvSpPr>
          <p:cNvPr id="9" name="Rectangle 8">
            <a:extLst>
              <a:ext uri="{FF2B5EF4-FFF2-40B4-BE49-F238E27FC236}">
                <a16:creationId xmlns:a16="http://schemas.microsoft.com/office/drawing/2014/main" id="{9D7F6EC7-E6FF-4BBC-93DF-D43ADE1337C3}"/>
              </a:ext>
            </a:extLst>
          </p:cNvPr>
          <p:cNvSpPr/>
          <p:nvPr/>
        </p:nvSpPr>
        <p:spPr>
          <a:xfrm>
            <a:off x="2475223" y="1558534"/>
            <a:ext cx="710214" cy="11008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2" name="Picture 1">
            <a:extLst>
              <a:ext uri="{FF2B5EF4-FFF2-40B4-BE49-F238E27FC236}">
                <a16:creationId xmlns:a16="http://schemas.microsoft.com/office/drawing/2014/main" id="{322DA53A-BACF-4C1B-BD3B-CFAAEA379EB9}"/>
              </a:ext>
            </a:extLst>
          </p:cNvPr>
          <p:cNvPicPr>
            <a:picLocks noChangeAspect="1"/>
          </p:cNvPicPr>
          <p:nvPr/>
        </p:nvPicPr>
        <p:blipFill>
          <a:blip r:embed="rId4"/>
          <a:stretch>
            <a:fillRect/>
          </a:stretch>
        </p:blipFill>
        <p:spPr>
          <a:xfrm>
            <a:off x="570893" y="3065489"/>
            <a:ext cx="4870884" cy="2477898"/>
          </a:xfrm>
          <a:prstGeom prst="rect">
            <a:avLst/>
          </a:prstGeom>
        </p:spPr>
      </p:pic>
      <p:sp>
        <p:nvSpPr>
          <p:cNvPr id="6" name="Title 5">
            <a:extLst>
              <a:ext uri="{FF2B5EF4-FFF2-40B4-BE49-F238E27FC236}">
                <a16:creationId xmlns:a16="http://schemas.microsoft.com/office/drawing/2014/main" id="{30A6D164-8D82-4196-9E8F-3628E1C36313}"/>
              </a:ext>
            </a:extLst>
          </p:cNvPr>
          <p:cNvSpPr>
            <a:spLocks noGrp="1"/>
          </p:cNvSpPr>
          <p:nvPr>
            <p:ph type="title"/>
          </p:nvPr>
        </p:nvSpPr>
        <p:spPr/>
        <p:txBody>
          <a:bodyPr lIns="91440" tIns="45720" rIns="91440" bIns="45720" anchor="b" anchorCtr="0"/>
          <a:lstStyle/>
          <a:p>
            <a:r>
              <a:rPr lang="en-GB">
                <a:ea typeface="+mj-lt"/>
                <a:cs typeface="+mj-lt"/>
              </a:rPr>
              <a:t>Outlook Eloqua Engage Plug-In</a:t>
            </a:r>
            <a:endParaRPr lang="en-US"/>
          </a:p>
        </p:txBody>
      </p:sp>
      <p:sp>
        <p:nvSpPr>
          <p:cNvPr id="13" name="Rectangle 12">
            <a:extLst>
              <a:ext uri="{FF2B5EF4-FFF2-40B4-BE49-F238E27FC236}">
                <a16:creationId xmlns:a16="http://schemas.microsoft.com/office/drawing/2014/main" id="{C5AC914E-C99D-422F-9980-E589FFA8C4D1}"/>
              </a:ext>
            </a:extLst>
          </p:cNvPr>
          <p:cNvSpPr/>
          <p:nvPr/>
        </p:nvSpPr>
        <p:spPr>
          <a:xfrm>
            <a:off x="2856222" y="4181231"/>
            <a:ext cx="2340539" cy="5514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5" name="Rectangle: Top Corners Rounded 14">
            <a:extLst>
              <a:ext uri="{FF2B5EF4-FFF2-40B4-BE49-F238E27FC236}">
                <a16:creationId xmlns:a16="http://schemas.microsoft.com/office/drawing/2014/main" id="{65B94E8D-515B-4773-A43F-54429339914B}"/>
              </a:ext>
            </a:extLst>
          </p:cNvPr>
          <p:cNvSpPr/>
          <p:nvPr/>
        </p:nvSpPr>
        <p:spPr>
          <a:xfrm>
            <a:off x="6570615" y="1275602"/>
            <a:ext cx="4978923" cy="4201434"/>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PREVIEW AND SENDING AN EMAIL WITH OUTLOOK PLUG-IN </a:t>
            </a:r>
          </a:p>
          <a:p>
            <a:pPr marL="742950" lvl="1" indent="-285750">
              <a:spcBef>
                <a:spcPts val="800"/>
              </a:spcBef>
              <a:buFont typeface="Arial"/>
              <a:buChar char="•"/>
            </a:pPr>
            <a:r>
              <a:rPr lang="en-US" sz="1400">
                <a:ea typeface="+mn-lt"/>
                <a:cs typeface="+mn-lt"/>
              </a:rPr>
              <a:t>Once you have the email completed you can click on Preview to see how the email will look to the recipient</a:t>
            </a:r>
          </a:p>
          <a:p>
            <a:pPr marL="742950" lvl="1" indent="-285750">
              <a:spcBef>
                <a:spcPts val="800"/>
              </a:spcBef>
              <a:buFont typeface="Arial"/>
              <a:buChar char="•"/>
            </a:pPr>
            <a:r>
              <a:rPr lang="en-US" sz="1400">
                <a:ea typeface="+mn-lt"/>
                <a:cs typeface="+mn-lt"/>
              </a:rPr>
              <a:t>When you are ready to send the email, you can click Send.</a:t>
            </a:r>
          </a:p>
          <a:p>
            <a:pPr marL="742950" lvl="1" indent="-285750">
              <a:spcBef>
                <a:spcPts val="800"/>
              </a:spcBef>
              <a:buFont typeface="Arial"/>
              <a:buChar char="•"/>
            </a:pPr>
            <a:r>
              <a:rPr lang="en-US" sz="1400">
                <a:ea typeface="+mn-lt"/>
                <a:cs typeface="+mn-lt"/>
              </a:rPr>
              <a:t>Another validation will be ran at this time to see if there are any issues with the recipients </a:t>
            </a:r>
          </a:p>
          <a:p>
            <a:pPr marL="742950" lvl="1" indent="-285750">
              <a:spcBef>
                <a:spcPts val="800"/>
              </a:spcBef>
              <a:buFont typeface="Arial"/>
              <a:buChar char="•"/>
            </a:pPr>
            <a:r>
              <a:rPr lang="en-US" sz="1400">
                <a:ea typeface="+mn-lt"/>
                <a:cs typeface="+mn-lt"/>
              </a:rPr>
              <a:t>If there are issues, you will get a prompt telling you why</a:t>
            </a:r>
          </a:p>
          <a:p>
            <a:pPr marL="742950" lvl="1" indent="-285750">
              <a:spcBef>
                <a:spcPts val="800"/>
              </a:spcBef>
              <a:buFont typeface="Arial"/>
              <a:buChar char="•"/>
            </a:pPr>
            <a:r>
              <a:rPr lang="en-US" sz="1400">
                <a:ea typeface="+mn-lt"/>
                <a:cs typeface="+mn-lt"/>
              </a:rPr>
              <a:t>Any email address that does pass this validation will not receive the email</a:t>
            </a:r>
            <a:endParaRPr lang="en-US"/>
          </a:p>
        </p:txBody>
      </p:sp>
    </p:spTree>
    <p:extLst>
      <p:ext uri="{BB962C8B-B14F-4D97-AF65-F5344CB8AC3E}">
        <p14:creationId xmlns:p14="http://schemas.microsoft.com/office/powerpoint/2010/main" val="326419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Outlook Eloqua Engage Plug-In</a:t>
            </a:r>
          </a:p>
        </p:txBody>
      </p:sp>
      <p:sp>
        <p:nvSpPr>
          <p:cNvPr id="6" name="Rectangle: Top Corners Rounded 5">
            <a:extLst>
              <a:ext uri="{FF2B5EF4-FFF2-40B4-BE49-F238E27FC236}">
                <a16:creationId xmlns:a16="http://schemas.microsoft.com/office/drawing/2014/main" id="{76DE7E5B-D36B-48F7-82B1-837DECB7CEA7}"/>
              </a:ext>
            </a:extLst>
          </p:cNvPr>
          <p:cNvSpPr/>
          <p:nvPr/>
        </p:nvSpPr>
        <p:spPr>
          <a:xfrm>
            <a:off x="7518685" y="1638881"/>
            <a:ext cx="4216923" cy="2817616"/>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EMAIL SEND METRICS WITH OUTLOOK PLUG-IN </a:t>
            </a:r>
          </a:p>
          <a:p>
            <a:pPr marL="742950" lvl="1" indent="-285750">
              <a:spcBef>
                <a:spcPts val="800"/>
              </a:spcBef>
              <a:buFont typeface="Arial"/>
              <a:buChar char="•"/>
            </a:pPr>
            <a:r>
              <a:rPr lang="en-US" sz="1400">
                <a:ea typeface="+mn-lt"/>
                <a:cs typeface="+mn-lt"/>
              </a:rPr>
              <a:t>You can check the email send metrics in Outlook by navigating to the Sent Email Folder and opening the email that was sent</a:t>
            </a:r>
          </a:p>
          <a:p>
            <a:pPr marL="742950" lvl="1" indent="-285750">
              <a:spcBef>
                <a:spcPts val="800"/>
              </a:spcBef>
              <a:buFont typeface="Arial"/>
              <a:buChar char="•"/>
            </a:pPr>
            <a:r>
              <a:rPr lang="en-US" sz="1400">
                <a:ea typeface="+mn-lt"/>
                <a:cs typeface="+mn-lt"/>
              </a:rPr>
              <a:t>The correspondence will also show up within Salesforce Engage as well</a:t>
            </a:r>
          </a:p>
        </p:txBody>
      </p:sp>
      <p:pic>
        <p:nvPicPr>
          <p:cNvPr id="7" name="Picture 7" descr="Graphical user interface, text, application, email&#10;&#10;Description automatically generated">
            <a:extLst>
              <a:ext uri="{FF2B5EF4-FFF2-40B4-BE49-F238E27FC236}">
                <a16:creationId xmlns:a16="http://schemas.microsoft.com/office/drawing/2014/main" id="{64C7F2C8-EE82-4657-83F2-CBE9513D6217}"/>
              </a:ext>
            </a:extLst>
          </p:cNvPr>
          <p:cNvPicPr>
            <a:picLocks noChangeAspect="1"/>
          </p:cNvPicPr>
          <p:nvPr/>
        </p:nvPicPr>
        <p:blipFill>
          <a:blip r:embed="rId3"/>
          <a:stretch>
            <a:fillRect/>
          </a:stretch>
        </p:blipFill>
        <p:spPr>
          <a:xfrm>
            <a:off x="329609" y="4313047"/>
            <a:ext cx="7110719" cy="1359649"/>
          </a:xfrm>
          <a:prstGeom prst="rect">
            <a:avLst/>
          </a:prstGeom>
        </p:spPr>
      </p:pic>
      <p:pic>
        <p:nvPicPr>
          <p:cNvPr id="8" name="Picture 11" descr="Graphical user interface, text, application, email&#10;&#10;Description automatically generated">
            <a:extLst>
              <a:ext uri="{FF2B5EF4-FFF2-40B4-BE49-F238E27FC236}">
                <a16:creationId xmlns:a16="http://schemas.microsoft.com/office/drawing/2014/main" id="{96DE3571-7AB1-4871-8A85-CF3738ACC8F3}"/>
              </a:ext>
            </a:extLst>
          </p:cNvPr>
          <p:cNvPicPr>
            <a:picLocks noChangeAspect="1"/>
          </p:cNvPicPr>
          <p:nvPr/>
        </p:nvPicPr>
        <p:blipFill>
          <a:blip r:embed="rId4"/>
          <a:stretch>
            <a:fillRect/>
          </a:stretch>
        </p:blipFill>
        <p:spPr>
          <a:xfrm>
            <a:off x="427074" y="1566371"/>
            <a:ext cx="5791200" cy="2094930"/>
          </a:xfrm>
          <a:prstGeom prst="rect">
            <a:avLst/>
          </a:prstGeom>
        </p:spPr>
      </p:pic>
      <p:sp>
        <p:nvSpPr>
          <p:cNvPr id="10" name="Rectangle 9">
            <a:extLst>
              <a:ext uri="{FF2B5EF4-FFF2-40B4-BE49-F238E27FC236}">
                <a16:creationId xmlns:a16="http://schemas.microsoft.com/office/drawing/2014/main" id="{BE38E127-3CE8-489F-B590-35E957BFC85C}"/>
              </a:ext>
            </a:extLst>
          </p:cNvPr>
          <p:cNvSpPr/>
          <p:nvPr/>
        </p:nvSpPr>
        <p:spPr>
          <a:xfrm rot="5400000">
            <a:off x="3167623" y="-1361363"/>
            <a:ext cx="405648" cy="60718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2" name="Rectangle 11">
            <a:extLst>
              <a:ext uri="{FF2B5EF4-FFF2-40B4-BE49-F238E27FC236}">
                <a16:creationId xmlns:a16="http://schemas.microsoft.com/office/drawing/2014/main" id="{06B5A0FB-324E-4FD1-AB6C-A347546FD78D}"/>
              </a:ext>
            </a:extLst>
          </p:cNvPr>
          <p:cNvSpPr/>
          <p:nvPr/>
        </p:nvSpPr>
        <p:spPr>
          <a:xfrm rot="5400000">
            <a:off x="3801146" y="1735369"/>
            <a:ext cx="573996" cy="75072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7755103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AA8FB-4D13-D63B-D0D2-2BB102444ECD}"/>
              </a:ext>
            </a:extLst>
          </p:cNvPr>
          <p:cNvSpPr>
            <a:spLocks noGrp="1"/>
          </p:cNvSpPr>
          <p:nvPr>
            <p:ph type="title"/>
          </p:nvPr>
        </p:nvSpPr>
        <p:spPr/>
        <p:txBody>
          <a:bodyPr/>
          <a:lstStyle/>
          <a:p>
            <a:r>
              <a:rPr lang="en-US"/>
              <a:t>Open Q&amp;A/Discussion</a:t>
            </a:r>
          </a:p>
        </p:txBody>
      </p:sp>
    </p:spTree>
    <p:extLst>
      <p:ext uri="{BB962C8B-B14F-4D97-AF65-F5344CB8AC3E}">
        <p14:creationId xmlns:p14="http://schemas.microsoft.com/office/powerpoint/2010/main" val="42021950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4DD43D-0CC8-442D-AEBC-8140C8BB6501}"/>
              </a:ext>
            </a:extLst>
          </p:cNvPr>
          <p:cNvSpPr>
            <a:spLocks noGrp="1"/>
          </p:cNvSpPr>
          <p:nvPr>
            <p:ph idx="1"/>
          </p:nvPr>
        </p:nvSpPr>
        <p:spPr>
          <a:xfrm>
            <a:off x="1962418" y="1349241"/>
            <a:ext cx="9305750" cy="5377160"/>
          </a:xfrm>
        </p:spPr>
        <p:txBody>
          <a:bodyPr lIns="91440" tIns="45720" rIns="91440" bIns="45720" anchor="t"/>
          <a:lstStyle/>
          <a:p>
            <a:r>
              <a:rPr lang="en-US" sz="1200">
                <a:ea typeface="+mn-lt"/>
                <a:cs typeface="+mn-lt"/>
              </a:rPr>
              <a:t>Eloqua Training Materials and Documentation</a:t>
            </a:r>
          </a:p>
          <a:p>
            <a:pPr lvl="1">
              <a:buClr>
                <a:srgbClr val="2B3A42"/>
              </a:buClr>
              <a:buFont typeface="Arial"/>
              <a:buChar char="•"/>
            </a:pPr>
            <a:r>
              <a:rPr lang="fr-FR" sz="1200">
                <a:solidFill>
                  <a:srgbClr val="00B0F0"/>
                </a:solidFill>
                <a:ea typeface="+mn-lt"/>
                <a:cs typeface="+mn-lt"/>
                <a:hlinkClick r:id="rId3"/>
              </a:rPr>
              <a:t>Oracle </a:t>
            </a:r>
            <a:r>
              <a:rPr lang="fr-FR" sz="1200" err="1">
                <a:solidFill>
                  <a:srgbClr val="00B0F0"/>
                </a:solidFill>
                <a:ea typeface="+mn-lt"/>
                <a:cs typeface="+mn-lt"/>
                <a:hlinkClick r:id="rId3"/>
              </a:rPr>
              <a:t>Eloqua</a:t>
            </a:r>
            <a:r>
              <a:rPr lang="fr-FR" sz="1200">
                <a:solidFill>
                  <a:srgbClr val="00B0F0"/>
                </a:solidFill>
                <a:ea typeface="+mn-lt"/>
                <a:cs typeface="+mn-lt"/>
                <a:hlinkClick r:id="rId3"/>
              </a:rPr>
              <a:t> Engage User Guide</a:t>
            </a:r>
            <a:endParaRPr lang="en-US" sz="1200">
              <a:ea typeface="+mn-lt"/>
              <a:cs typeface="+mn-lt"/>
            </a:endParaRPr>
          </a:p>
          <a:p>
            <a:pPr lvl="1">
              <a:buClr>
                <a:srgbClr val="2B3A42"/>
              </a:buClr>
              <a:buFont typeface="Arial"/>
              <a:buChar char="•"/>
            </a:pPr>
            <a:r>
              <a:rPr lang="en-US" sz="1200">
                <a:solidFill>
                  <a:srgbClr val="00B0F0"/>
                </a:solidFill>
                <a:ea typeface="+mn-lt"/>
                <a:cs typeface="+mn-lt"/>
                <a:hlinkClick r:id="rId4"/>
              </a:rPr>
              <a:t>Oracle Eloqua Sales Tools User Guide</a:t>
            </a:r>
            <a:endParaRPr lang="en-US" sz="1200">
              <a:ea typeface="+mn-lt"/>
              <a:cs typeface="+mn-lt"/>
            </a:endParaRPr>
          </a:p>
          <a:p>
            <a:pPr lvl="1">
              <a:buClr>
                <a:srgbClr val="2B3A42"/>
              </a:buClr>
              <a:buFont typeface="Arial"/>
              <a:buChar char="•"/>
            </a:pPr>
            <a:r>
              <a:rPr lang="en-US" sz="1200">
                <a:solidFill>
                  <a:srgbClr val="00B0F0"/>
                </a:solidFill>
                <a:ea typeface="+mn-lt"/>
                <a:cs typeface="+mn-lt"/>
                <a:hlinkClick r:id="rId5"/>
              </a:rPr>
              <a:t>Profiler Training Resources</a:t>
            </a:r>
            <a:endParaRPr lang="en-US" sz="1200">
              <a:ea typeface="+mn-lt"/>
              <a:cs typeface="+mn-lt"/>
            </a:endParaRPr>
          </a:p>
          <a:p>
            <a:pPr lvl="1">
              <a:buClr>
                <a:srgbClr val="2B3A42"/>
              </a:buClr>
              <a:buFont typeface="Arial"/>
              <a:buChar char="•"/>
            </a:pPr>
            <a:r>
              <a:rPr lang="en-US" sz="1200">
                <a:solidFill>
                  <a:srgbClr val="00B0F0"/>
                </a:solidFill>
                <a:ea typeface="+mn-lt"/>
                <a:cs typeface="+mn-lt"/>
                <a:hlinkClick r:id="rId5"/>
              </a:rPr>
              <a:t>Engage Training Resources</a:t>
            </a:r>
            <a:endParaRPr lang="en-US"/>
          </a:p>
          <a:p>
            <a:r>
              <a:rPr lang="en-US" sz="1200">
                <a:ea typeface="+mn-lt"/>
                <a:cs typeface="+mn-lt"/>
              </a:rPr>
              <a:t>Training Videos </a:t>
            </a:r>
            <a:endParaRPr lang="en-US" sz="1200">
              <a:solidFill>
                <a:srgbClr val="2B3A42"/>
              </a:solidFill>
              <a:ea typeface="+mn-lt"/>
              <a:cs typeface="+mn-lt"/>
            </a:endParaRPr>
          </a:p>
          <a:p>
            <a:pPr lvl="1">
              <a:buClr>
                <a:srgbClr val="2B3A42"/>
              </a:buClr>
              <a:buFont typeface="Arial"/>
              <a:buChar char="•"/>
            </a:pPr>
            <a:r>
              <a:rPr lang="en-US" sz="1200">
                <a:solidFill>
                  <a:srgbClr val="00B0F0"/>
                </a:solidFill>
                <a:ea typeface="+mn-lt"/>
                <a:cs typeface="+mn-lt"/>
                <a:hlinkClick r:id="rId5"/>
              </a:rPr>
              <a:t>Getting Started Video on Profiler (5 minutes)</a:t>
            </a:r>
          </a:p>
          <a:p>
            <a:pPr lvl="1">
              <a:buClr>
                <a:srgbClr val="2B3A42"/>
              </a:buClr>
              <a:buFont typeface="Arial"/>
              <a:buChar char="•"/>
            </a:pPr>
            <a:r>
              <a:rPr lang="en-US" sz="1200">
                <a:solidFill>
                  <a:srgbClr val="00B0F0"/>
                </a:solidFill>
                <a:ea typeface="+mn-lt"/>
                <a:cs typeface="+mn-lt"/>
                <a:hlinkClick r:id="rId5"/>
              </a:rPr>
              <a:t>Eloqua Profiler Overview (3 minutes)</a:t>
            </a:r>
            <a:endParaRPr lang="en-US" sz="1200">
              <a:solidFill>
                <a:srgbClr val="00B0F0"/>
              </a:solidFill>
              <a:ea typeface="+mn-lt"/>
              <a:cs typeface="+mn-lt"/>
            </a:endParaRPr>
          </a:p>
          <a:p>
            <a:pPr lvl="1">
              <a:buClr>
                <a:srgbClr val="2B3A42"/>
              </a:buClr>
              <a:buFont typeface="Arial"/>
              <a:buChar char="•"/>
            </a:pPr>
            <a:r>
              <a:rPr lang="en-US" sz="1200">
                <a:solidFill>
                  <a:srgbClr val="00B0F0"/>
                </a:solidFill>
                <a:ea typeface="+mn-lt"/>
                <a:cs typeface="+mn-lt"/>
                <a:hlinkClick r:id="rId5"/>
              </a:rPr>
              <a:t>Getting Started Video  - Engage (3 minutes)</a:t>
            </a:r>
          </a:p>
          <a:p>
            <a:r>
              <a:rPr lang="en-US" sz="1200">
                <a:ea typeface="+mn-lt"/>
                <a:cs typeface="+mn-lt"/>
              </a:rPr>
              <a:t>Eloqua Engage Outlook Plug-In</a:t>
            </a:r>
            <a:endParaRPr lang="en-US">
              <a:ea typeface="+mn-lt"/>
              <a:cs typeface="+mn-lt"/>
            </a:endParaRPr>
          </a:p>
          <a:p>
            <a:pPr lvl="1">
              <a:buClr>
                <a:srgbClr val="2B3A42"/>
              </a:buClr>
            </a:pPr>
            <a:r>
              <a:rPr lang="fr-FR" sz="1200" err="1">
                <a:ea typeface="+mn-lt"/>
                <a:cs typeface="+mn-lt"/>
                <a:hlinkClick r:id="rId6"/>
              </a:rPr>
              <a:t>Request</a:t>
            </a:r>
            <a:r>
              <a:rPr lang="fr-FR" sz="1200">
                <a:ea typeface="+mn-lt"/>
                <a:cs typeface="+mn-lt"/>
                <a:hlinkClick r:id="rId6"/>
              </a:rPr>
              <a:t> the Oracle Outlook Plug-In in VIA</a:t>
            </a:r>
            <a:endParaRPr lang="en-US" sz="1200">
              <a:ea typeface="+mn-lt"/>
              <a:cs typeface="+mn-lt"/>
            </a:endParaRPr>
          </a:p>
          <a:p>
            <a:r>
              <a:rPr lang="en-US" sz="1200">
                <a:ea typeface="+mn-lt"/>
                <a:cs typeface="+mn-lt"/>
              </a:rPr>
              <a:t>Eloqua Salesforce Reports</a:t>
            </a:r>
          </a:p>
          <a:p>
            <a:pPr marL="560070" indent="-285750">
              <a:spcBef>
                <a:spcPts val="0"/>
              </a:spcBef>
              <a:spcAft>
                <a:spcPts val="600"/>
              </a:spcAft>
              <a:buClr>
                <a:srgbClr val="00A3E0"/>
              </a:buClr>
              <a:buFont typeface="Arial" panose="020B0604020202020204" pitchFamily="34" charset="0"/>
              <a:buChar char="•"/>
            </a:pPr>
            <a:r>
              <a:rPr lang="en-US" sz="1200">
                <a:ea typeface="+mn-lt"/>
                <a:cs typeface="+mn-lt"/>
                <a:hlinkClick r:id="rId7"/>
              </a:rPr>
              <a:t>SFDC Contacts Report for Eloqua Engage</a:t>
            </a:r>
            <a:endParaRPr lang="en-US" sz="1200">
              <a:ea typeface="+mn-lt"/>
              <a:cs typeface="+mn-lt"/>
            </a:endParaRPr>
          </a:p>
          <a:p>
            <a:pPr marL="560070" indent="-285750">
              <a:spcBef>
                <a:spcPts val="0"/>
              </a:spcBef>
              <a:spcAft>
                <a:spcPts val="600"/>
              </a:spcAft>
              <a:buClr>
                <a:srgbClr val="00A3E0"/>
              </a:buClr>
              <a:buFont typeface="Arial" panose="020B0604020202020204" pitchFamily="34" charset="0"/>
              <a:buChar char="•"/>
            </a:pPr>
            <a:r>
              <a:rPr lang="en-US" sz="1200">
                <a:ea typeface="+mn-lt"/>
                <a:cs typeface="+mn-lt"/>
                <a:hlinkClick r:id="rId8"/>
              </a:rPr>
              <a:t>SFDC Lead Report for Eloqua Engage</a:t>
            </a:r>
            <a:endParaRPr lang="en-US" sz="1200">
              <a:ea typeface="+mn-lt"/>
              <a:cs typeface="+mn-lt"/>
            </a:endParaRPr>
          </a:p>
          <a:p>
            <a:pPr marL="560070" indent="-285750">
              <a:spcBef>
                <a:spcPts val="0"/>
              </a:spcBef>
              <a:spcAft>
                <a:spcPts val="600"/>
              </a:spcAft>
              <a:buClr>
                <a:srgbClr val="00A3E0"/>
              </a:buClr>
              <a:buFont typeface="Arial" panose="020B0604020202020204" pitchFamily="34" charset="0"/>
              <a:buChar char="•"/>
            </a:pPr>
            <a:r>
              <a:rPr lang="en-US" sz="1200">
                <a:ea typeface="+mn-lt"/>
                <a:cs typeface="+mn-lt"/>
                <a:hlinkClick r:id="rId9"/>
              </a:rPr>
              <a:t>Engage Task Report </a:t>
            </a:r>
            <a:endParaRPr lang="en-US" sz="1200">
              <a:ea typeface="+mn-lt"/>
              <a:cs typeface="+mn-lt"/>
            </a:endParaRPr>
          </a:p>
          <a:p>
            <a:r>
              <a:rPr lang="en-US" sz="1200">
                <a:ea typeface="+mn-lt"/>
                <a:cs typeface="+mn-lt"/>
              </a:rPr>
              <a:t>For any support needs for Engage or the Outlook Plug-in </a:t>
            </a:r>
            <a:r>
              <a:rPr lang="en-US" sz="1200">
                <a:ea typeface="+mn-lt"/>
                <a:cs typeface="+mn-lt"/>
                <a:hlinkClick r:id="rId10"/>
              </a:rPr>
              <a:t>please submit a VIA ticket.</a:t>
            </a:r>
            <a:endParaRPr lang="en-US" sz="1200">
              <a:ea typeface="+mn-lt"/>
              <a:cs typeface="+mn-lt"/>
            </a:endParaRPr>
          </a:p>
          <a:p>
            <a:pPr marL="0" indent="0">
              <a:buNone/>
            </a:pPr>
            <a:endParaRPr lang="en-US" sz="1200">
              <a:cs typeface="Arial" panose="020B0604020202020204"/>
            </a:endParaRPr>
          </a:p>
          <a:p>
            <a:pPr marL="0" indent="0">
              <a:buNone/>
            </a:pPr>
            <a:endParaRPr lang="en-US" sz="1200">
              <a:cs typeface="Arial" panose="020B0604020202020204"/>
            </a:endParaRPr>
          </a:p>
          <a:p>
            <a:pPr marL="182880" lvl="1" indent="0">
              <a:buNone/>
            </a:pPr>
            <a:endParaRPr lang="en-US" sz="1200"/>
          </a:p>
          <a:p>
            <a:endParaRPr lang="en-US" sz="1200">
              <a:cs typeface="Arial"/>
            </a:endParaRPr>
          </a:p>
        </p:txBody>
      </p:sp>
      <p:sp>
        <p:nvSpPr>
          <p:cNvPr id="3" name="Title 2">
            <a:extLst>
              <a:ext uri="{FF2B5EF4-FFF2-40B4-BE49-F238E27FC236}">
                <a16:creationId xmlns:a16="http://schemas.microsoft.com/office/drawing/2014/main" id="{85E99F41-FEF5-444B-BB9C-585D79BE92F5}"/>
              </a:ext>
            </a:extLst>
          </p:cNvPr>
          <p:cNvSpPr>
            <a:spLocks noGrp="1"/>
          </p:cNvSpPr>
          <p:nvPr>
            <p:ph type="title"/>
          </p:nvPr>
        </p:nvSpPr>
        <p:spPr>
          <a:xfrm>
            <a:off x="1962418" y="672770"/>
            <a:ext cx="9163983" cy="594360"/>
          </a:xfrm>
        </p:spPr>
        <p:txBody>
          <a:bodyPr lIns="91440" tIns="45720" rIns="91440" bIns="45720" anchor="ctr"/>
          <a:lstStyle/>
          <a:p>
            <a:r>
              <a:rPr lang="en-US"/>
              <a:t>Resources</a:t>
            </a:r>
          </a:p>
        </p:txBody>
      </p:sp>
    </p:spTree>
    <p:extLst>
      <p:ext uri="{BB962C8B-B14F-4D97-AF65-F5344CB8AC3E}">
        <p14:creationId xmlns:p14="http://schemas.microsoft.com/office/powerpoint/2010/main" val="1211141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75921F-E2CE-4D1D-B2C9-53542872E72D}"/>
              </a:ext>
            </a:extLst>
          </p:cNvPr>
          <p:cNvSpPr>
            <a:spLocks noGrp="1"/>
          </p:cNvSpPr>
          <p:nvPr>
            <p:ph type="ctrTitle"/>
          </p:nvPr>
        </p:nvSpPr>
        <p:spPr/>
        <p:txBody>
          <a:bodyPr/>
          <a:lstStyle/>
          <a:p>
            <a:r>
              <a:rPr lang="en-GB"/>
              <a:t>Thank You</a:t>
            </a:r>
          </a:p>
        </p:txBody>
      </p:sp>
    </p:spTree>
    <p:extLst>
      <p:ext uri="{BB962C8B-B14F-4D97-AF65-F5344CB8AC3E}">
        <p14:creationId xmlns:p14="http://schemas.microsoft.com/office/powerpoint/2010/main" val="2092269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29AF30-C5F2-9EEA-D979-141546174043}"/>
              </a:ext>
            </a:extLst>
          </p:cNvPr>
          <p:cNvSpPr>
            <a:spLocks noGrp="1"/>
          </p:cNvSpPr>
          <p:nvPr>
            <p:ph type="ctrTitle"/>
          </p:nvPr>
        </p:nvSpPr>
        <p:spPr>
          <a:xfrm>
            <a:off x="509500" y="3003081"/>
            <a:ext cx="5948681" cy="1090421"/>
          </a:xfrm>
        </p:spPr>
        <p:txBody>
          <a:bodyPr/>
          <a:lstStyle/>
          <a:p>
            <a:r>
              <a:rPr lang="en-US" sz="2800"/>
              <a:t>Effective use of Eloqua Engage and Eloqua Profiler</a:t>
            </a:r>
          </a:p>
        </p:txBody>
      </p:sp>
    </p:spTree>
    <p:extLst>
      <p:ext uri="{BB962C8B-B14F-4D97-AF65-F5344CB8AC3E}">
        <p14:creationId xmlns:p14="http://schemas.microsoft.com/office/powerpoint/2010/main" val="18836272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en-GB">
                <a:solidFill>
                  <a:schemeClr val="accent2"/>
                </a:solidFill>
              </a:rPr>
              <a:t>Sales can easily engage customers with consistent messaging and content </a:t>
            </a:r>
          </a:p>
        </p:txBody>
      </p:sp>
      <p:sp>
        <p:nvSpPr>
          <p:cNvPr id="3" name="Title 2"/>
          <p:cNvSpPr>
            <a:spLocks noGrp="1"/>
          </p:cNvSpPr>
          <p:nvPr>
            <p:ph type="title"/>
          </p:nvPr>
        </p:nvSpPr>
        <p:spPr/>
        <p:txBody>
          <a:bodyPr/>
          <a:lstStyle/>
          <a:p>
            <a:r>
              <a:rPr lang="en-US"/>
              <a:t>Benefits of Eloqua Engage </a:t>
            </a:r>
            <a:r>
              <a:rPr lang="en-US" sz="2000"/>
              <a:t>(embedded within Salesforce)</a:t>
            </a:r>
          </a:p>
        </p:txBody>
      </p:sp>
      <p:sp>
        <p:nvSpPr>
          <p:cNvPr id="20" name="Tijdelijke aanduiding voor inhoud 1">
            <a:extLst>
              <a:ext uri="{FF2B5EF4-FFF2-40B4-BE49-F238E27FC236}">
                <a16:creationId xmlns:a16="http://schemas.microsoft.com/office/drawing/2014/main" id="{831D738F-DF53-7618-D975-A07481A8F811}"/>
              </a:ext>
            </a:extLst>
          </p:cNvPr>
          <p:cNvSpPr txBox="1">
            <a:spLocks/>
          </p:cNvSpPr>
          <p:nvPr/>
        </p:nvSpPr>
        <p:spPr>
          <a:xfrm>
            <a:off x="1231454" y="4065104"/>
            <a:ext cx="10302251" cy="834006"/>
          </a:xfrm>
          <a:prstGeom prst="rect">
            <a:avLst/>
          </a:prstGeom>
        </p:spPr>
        <p:txBody>
          <a:bodyPr anchor="ctr"/>
          <a:lstStyle>
            <a:lvl1pPr marL="171450" indent="-17145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429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715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4295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7145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fontAlgn="base">
              <a:spcAft>
                <a:spcPct val="0"/>
              </a:spcAft>
              <a:buNone/>
              <a:defRPr/>
            </a:pPr>
            <a:endParaRPr lang="en-US" b="1">
              <a:solidFill>
                <a:schemeClr val="bg1"/>
              </a:solidFill>
              <a:latin typeface="Arial" panose="020B0604020202020204" pitchFamily="34" charset="0"/>
              <a:cs typeface="Arial" panose="020B0604020202020204" pitchFamily="34" charset="0"/>
            </a:endParaRPr>
          </a:p>
        </p:txBody>
      </p:sp>
      <p:sp>
        <p:nvSpPr>
          <p:cNvPr id="21" name="Tijdelijke aanduiding voor inhoud 1">
            <a:extLst>
              <a:ext uri="{FF2B5EF4-FFF2-40B4-BE49-F238E27FC236}">
                <a16:creationId xmlns:a16="http://schemas.microsoft.com/office/drawing/2014/main" id="{AB218CDF-C511-4933-B96E-F4570822AED8}"/>
              </a:ext>
            </a:extLst>
          </p:cNvPr>
          <p:cNvSpPr txBox="1">
            <a:spLocks/>
          </p:cNvSpPr>
          <p:nvPr/>
        </p:nvSpPr>
        <p:spPr>
          <a:xfrm>
            <a:off x="1231454" y="5220554"/>
            <a:ext cx="10302251" cy="834006"/>
          </a:xfrm>
          <a:prstGeom prst="rect">
            <a:avLst/>
          </a:prstGeom>
        </p:spPr>
        <p:txBody>
          <a:bodyPr anchor="ctr"/>
          <a:lstStyle>
            <a:lvl1pPr marL="171450" indent="-17145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429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715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4295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7145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fontAlgn="base">
              <a:spcAft>
                <a:spcPct val="0"/>
              </a:spcAft>
              <a:buNone/>
              <a:defRPr/>
            </a:pPr>
            <a:endParaRPr lang="en-US" b="1">
              <a:solidFill>
                <a:schemeClr val="bg1"/>
              </a:solidFill>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EF2565F7-EA56-E9C4-495E-80517FD9AC80}"/>
              </a:ext>
            </a:extLst>
          </p:cNvPr>
          <p:cNvGrpSpPr/>
          <p:nvPr/>
        </p:nvGrpSpPr>
        <p:grpSpPr>
          <a:xfrm>
            <a:off x="362369" y="1698351"/>
            <a:ext cx="5733632" cy="4407444"/>
            <a:chOff x="362369" y="1698351"/>
            <a:chExt cx="5733632" cy="4407444"/>
          </a:xfrm>
          <a:effectLst>
            <a:outerShdw blurRad="50800" dist="38100" dir="5400000" algn="t" rotWithShape="0">
              <a:prstClr val="black">
                <a:alpha val="40000"/>
              </a:prstClr>
            </a:outerShdw>
          </a:effectLst>
        </p:grpSpPr>
        <p:sp>
          <p:nvSpPr>
            <p:cNvPr id="22" name="Freeform 5">
              <a:extLst>
                <a:ext uri="{FF2B5EF4-FFF2-40B4-BE49-F238E27FC236}">
                  <a16:creationId xmlns:a16="http://schemas.microsoft.com/office/drawing/2014/main" id="{7338864B-06F9-44D5-A557-6A0A56B6BFAE}"/>
                </a:ext>
              </a:extLst>
            </p:cNvPr>
            <p:cNvSpPr>
              <a:spLocks/>
            </p:cNvSpPr>
            <p:nvPr/>
          </p:nvSpPr>
          <p:spPr bwMode="auto">
            <a:xfrm>
              <a:off x="362369" y="1698351"/>
              <a:ext cx="470871" cy="945711"/>
            </a:xfrm>
            <a:custGeom>
              <a:avLst/>
              <a:gdLst>
                <a:gd name="T0" fmla="*/ 487 w 487"/>
                <a:gd name="T1" fmla="*/ 982 h 982"/>
                <a:gd name="T2" fmla="*/ 279 w 487"/>
                <a:gd name="T3" fmla="*/ 982 h 982"/>
                <a:gd name="T4" fmla="*/ 279 w 487"/>
                <a:gd name="T5" fmla="*/ 414 h 982"/>
                <a:gd name="T6" fmla="*/ 281 w 487"/>
                <a:gd name="T7" fmla="*/ 321 h 982"/>
                <a:gd name="T8" fmla="*/ 285 w 487"/>
                <a:gd name="T9" fmla="*/ 218 h 982"/>
                <a:gd name="T10" fmla="*/ 255 w 487"/>
                <a:gd name="T11" fmla="*/ 248 h 982"/>
                <a:gd name="T12" fmla="*/ 213 w 487"/>
                <a:gd name="T13" fmla="*/ 286 h 982"/>
                <a:gd name="T14" fmla="*/ 101 w 487"/>
                <a:gd name="T15" fmla="*/ 377 h 982"/>
                <a:gd name="T16" fmla="*/ 0 w 487"/>
                <a:gd name="T17" fmla="*/ 251 h 982"/>
                <a:gd name="T18" fmla="*/ 317 w 487"/>
                <a:gd name="T19" fmla="*/ 0 h 982"/>
                <a:gd name="T20" fmla="*/ 487 w 487"/>
                <a:gd name="T21" fmla="*/ 0 h 982"/>
                <a:gd name="T22" fmla="*/ 487 w 487"/>
                <a:gd name="T23" fmla="*/ 98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 h="982">
                  <a:moveTo>
                    <a:pt x="487" y="982"/>
                  </a:moveTo>
                  <a:cubicBezTo>
                    <a:pt x="279" y="982"/>
                    <a:pt x="279" y="982"/>
                    <a:pt x="279" y="982"/>
                  </a:cubicBezTo>
                  <a:cubicBezTo>
                    <a:pt x="279" y="414"/>
                    <a:pt x="279" y="414"/>
                    <a:pt x="279" y="414"/>
                  </a:cubicBezTo>
                  <a:cubicBezTo>
                    <a:pt x="279" y="391"/>
                    <a:pt x="280" y="360"/>
                    <a:pt x="281" y="321"/>
                  </a:cubicBezTo>
                  <a:cubicBezTo>
                    <a:pt x="282" y="282"/>
                    <a:pt x="283" y="248"/>
                    <a:pt x="285" y="218"/>
                  </a:cubicBezTo>
                  <a:cubicBezTo>
                    <a:pt x="280" y="224"/>
                    <a:pt x="271" y="234"/>
                    <a:pt x="255" y="248"/>
                  </a:cubicBezTo>
                  <a:cubicBezTo>
                    <a:pt x="240" y="262"/>
                    <a:pt x="226" y="275"/>
                    <a:pt x="213" y="286"/>
                  </a:cubicBezTo>
                  <a:cubicBezTo>
                    <a:pt x="101" y="377"/>
                    <a:pt x="101" y="377"/>
                    <a:pt x="101" y="377"/>
                  </a:cubicBezTo>
                  <a:cubicBezTo>
                    <a:pt x="0" y="251"/>
                    <a:pt x="0" y="251"/>
                    <a:pt x="0" y="251"/>
                  </a:cubicBezTo>
                  <a:cubicBezTo>
                    <a:pt x="317" y="0"/>
                    <a:pt x="317" y="0"/>
                    <a:pt x="317" y="0"/>
                  </a:cubicBezTo>
                  <a:cubicBezTo>
                    <a:pt x="487" y="0"/>
                    <a:pt x="487" y="0"/>
                    <a:pt x="487" y="0"/>
                  </a:cubicBezTo>
                  <a:cubicBezTo>
                    <a:pt x="487" y="982"/>
                    <a:pt x="487" y="982"/>
                    <a:pt x="487" y="982"/>
                  </a:cubicBezTo>
                  <a:close/>
                </a:path>
              </a:pathLst>
            </a:custGeom>
            <a:solidFill>
              <a:schemeClr val="bg1"/>
            </a:solidFill>
            <a:ln w="19050">
              <a:solidFill>
                <a:srgbClr val="00A3E0"/>
              </a:solidFill>
            </a:ln>
          </p:spPr>
          <p:txBody>
            <a:bodyPr vert="horz" wrap="square" lIns="91440" tIns="45720" rIns="91440" bIns="45720" numCol="1" anchor="t" anchorCtr="0" compatLnSpc="1">
              <a:prstTxWarp prst="textNoShape">
                <a:avLst/>
              </a:prstTxWarp>
            </a:bodyPr>
            <a:lstStyle/>
            <a:p>
              <a:endParaRPr lang="en-US"/>
            </a:p>
          </p:txBody>
        </p:sp>
        <p:grpSp>
          <p:nvGrpSpPr>
            <p:cNvPr id="32" name="Group 31">
              <a:extLst>
                <a:ext uri="{FF2B5EF4-FFF2-40B4-BE49-F238E27FC236}">
                  <a16:creationId xmlns:a16="http://schemas.microsoft.com/office/drawing/2014/main" id="{286609DC-26BC-8DF9-5379-BC63F6FD1B03}"/>
                </a:ext>
              </a:extLst>
            </p:cNvPr>
            <p:cNvGrpSpPr/>
            <p:nvPr/>
          </p:nvGrpSpPr>
          <p:grpSpPr>
            <a:xfrm>
              <a:off x="471488" y="1704420"/>
              <a:ext cx="5624513" cy="4401375"/>
              <a:chOff x="471488" y="1704420"/>
              <a:chExt cx="5624513" cy="4401375"/>
            </a:xfrm>
          </p:grpSpPr>
          <p:sp>
            <p:nvSpPr>
              <p:cNvPr id="7" name="Freeform 5">
                <a:extLst>
                  <a:ext uri="{FF2B5EF4-FFF2-40B4-BE49-F238E27FC236}">
                    <a16:creationId xmlns:a16="http://schemas.microsoft.com/office/drawing/2014/main" id="{A1FCB8BE-72A6-AAD4-D508-90C4BF33AE43}"/>
                  </a:ext>
                </a:extLst>
              </p:cNvPr>
              <p:cNvSpPr>
                <a:spLocks/>
              </p:cNvSpPr>
              <p:nvPr/>
            </p:nvSpPr>
            <p:spPr bwMode="auto">
              <a:xfrm>
                <a:off x="849312" y="1704421"/>
                <a:ext cx="1850800" cy="951311"/>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IN"/>
              </a:p>
            </p:txBody>
          </p:sp>
          <p:sp>
            <p:nvSpPr>
              <p:cNvPr id="9" name="Freeform 7">
                <a:extLst>
                  <a:ext uri="{FF2B5EF4-FFF2-40B4-BE49-F238E27FC236}">
                    <a16:creationId xmlns:a16="http://schemas.microsoft.com/office/drawing/2014/main" id="{586B84AF-11AA-0067-B805-495FF7C10E25}"/>
                  </a:ext>
                </a:extLst>
              </p:cNvPr>
              <p:cNvSpPr>
                <a:spLocks/>
              </p:cNvSpPr>
              <p:nvPr/>
            </p:nvSpPr>
            <p:spPr bwMode="auto">
              <a:xfrm>
                <a:off x="654578" y="2858097"/>
                <a:ext cx="2442771" cy="949355"/>
              </a:xfrm>
              <a:custGeom>
                <a:avLst/>
                <a:gdLst>
                  <a:gd name="T0" fmla="*/ 1017 w 1067"/>
                  <a:gd name="T1" fmla="*/ 0 h 409"/>
                  <a:gd name="T2" fmla="*/ 97 w 1067"/>
                  <a:gd name="T3" fmla="*/ 0 h 409"/>
                  <a:gd name="T4" fmla="*/ 170 w 1067"/>
                  <a:gd name="T5" fmla="*/ 72 h 409"/>
                  <a:gd name="T6" fmla="*/ 180 w 1067"/>
                  <a:gd name="T7" fmla="*/ 120 h 409"/>
                  <a:gd name="T8" fmla="*/ 171 w 1067"/>
                  <a:gd name="T9" fmla="*/ 163 h 409"/>
                  <a:gd name="T10" fmla="*/ 0 w 1067"/>
                  <a:gd name="T11" fmla="*/ 306 h 409"/>
                  <a:gd name="T12" fmla="*/ 188 w 1067"/>
                  <a:gd name="T13" fmla="*/ 306 h 409"/>
                  <a:gd name="T14" fmla="*/ 188 w 1067"/>
                  <a:gd name="T15" fmla="*/ 409 h 409"/>
                  <a:gd name="T16" fmla="*/ 1017 w 1067"/>
                  <a:gd name="T17" fmla="*/ 409 h 409"/>
                  <a:gd name="T18" fmla="*/ 1067 w 1067"/>
                  <a:gd name="T19" fmla="*/ 359 h 409"/>
                  <a:gd name="T20" fmla="*/ 1067 w 1067"/>
                  <a:gd name="T21" fmla="*/ 50 h 409"/>
                  <a:gd name="T22" fmla="*/ 1017 w 1067"/>
                  <a:gd name="T23" fmla="*/ 0 h 409"/>
                  <a:gd name="connsiteX0" fmla="*/ 9531 w 10000"/>
                  <a:gd name="connsiteY0" fmla="*/ 0 h 10148"/>
                  <a:gd name="connsiteX1" fmla="*/ 909 w 10000"/>
                  <a:gd name="connsiteY1" fmla="*/ 0 h 10148"/>
                  <a:gd name="connsiteX2" fmla="*/ 1593 w 10000"/>
                  <a:gd name="connsiteY2" fmla="*/ 1760 h 10148"/>
                  <a:gd name="connsiteX3" fmla="*/ 1687 w 10000"/>
                  <a:gd name="connsiteY3" fmla="*/ 2934 h 10148"/>
                  <a:gd name="connsiteX4" fmla="*/ 1603 w 10000"/>
                  <a:gd name="connsiteY4" fmla="*/ 3985 h 10148"/>
                  <a:gd name="connsiteX5" fmla="*/ 0 w 10000"/>
                  <a:gd name="connsiteY5" fmla="*/ 7482 h 10148"/>
                  <a:gd name="connsiteX6" fmla="*/ 20 w 10000"/>
                  <a:gd name="connsiteY6" fmla="*/ 7991 h 10148"/>
                  <a:gd name="connsiteX7" fmla="*/ 1762 w 10000"/>
                  <a:gd name="connsiteY7" fmla="*/ 10000 h 10148"/>
                  <a:gd name="connsiteX8" fmla="*/ 9531 w 10000"/>
                  <a:gd name="connsiteY8" fmla="*/ 10000 h 10148"/>
                  <a:gd name="connsiteX9" fmla="*/ 10000 w 10000"/>
                  <a:gd name="connsiteY9" fmla="*/ 8778 h 10148"/>
                  <a:gd name="connsiteX10" fmla="*/ 10000 w 10000"/>
                  <a:gd name="connsiteY10" fmla="*/ 1222 h 10148"/>
                  <a:gd name="connsiteX11" fmla="*/ 9531 w 10000"/>
                  <a:gd name="connsiteY11" fmla="*/ 0 h 10148"/>
                  <a:gd name="connsiteX0" fmla="*/ 9531 w 10000"/>
                  <a:gd name="connsiteY0" fmla="*/ 0 h 10148"/>
                  <a:gd name="connsiteX1" fmla="*/ 909 w 10000"/>
                  <a:gd name="connsiteY1" fmla="*/ 0 h 10148"/>
                  <a:gd name="connsiteX2" fmla="*/ 1593 w 10000"/>
                  <a:gd name="connsiteY2" fmla="*/ 1760 h 10148"/>
                  <a:gd name="connsiteX3" fmla="*/ 1687 w 10000"/>
                  <a:gd name="connsiteY3" fmla="*/ 2934 h 10148"/>
                  <a:gd name="connsiteX4" fmla="*/ 1603 w 10000"/>
                  <a:gd name="connsiteY4" fmla="*/ 3985 h 10148"/>
                  <a:gd name="connsiteX5" fmla="*/ 0 w 10000"/>
                  <a:gd name="connsiteY5" fmla="*/ 7482 h 10148"/>
                  <a:gd name="connsiteX6" fmla="*/ 20 w 10000"/>
                  <a:gd name="connsiteY6" fmla="*/ 7991 h 10148"/>
                  <a:gd name="connsiteX7" fmla="*/ 1762 w 10000"/>
                  <a:gd name="connsiteY7" fmla="*/ 10000 h 10148"/>
                  <a:gd name="connsiteX8" fmla="*/ 9531 w 10000"/>
                  <a:gd name="connsiteY8" fmla="*/ 10000 h 10148"/>
                  <a:gd name="connsiteX9" fmla="*/ 10000 w 10000"/>
                  <a:gd name="connsiteY9" fmla="*/ 8778 h 10148"/>
                  <a:gd name="connsiteX10" fmla="*/ 10000 w 10000"/>
                  <a:gd name="connsiteY10" fmla="*/ 1222 h 10148"/>
                  <a:gd name="connsiteX11" fmla="*/ 9531 w 10000"/>
                  <a:gd name="connsiteY11" fmla="*/ 0 h 1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148">
                    <a:moveTo>
                      <a:pt x="9531" y="0"/>
                    </a:moveTo>
                    <a:lnTo>
                      <a:pt x="909" y="0"/>
                    </a:lnTo>
                    <a:cubicBezTo>
                      <a:pt x="1387" y="538"/>
                      <a:pt x="1546" y="1491"/>
                      <a:pt x="1593" y="1760"/>
                    </a:cubicBezTo>
                    <a:cubicBezTo>
                      <a:pt x="1659" y="2103"/>
                      <a:pt x="1687" y="2518"/>
                      <a:pt x="1687" y="2934"/>
                    </a:cubicBezTo>
                    <a:cubicBezTo>
                      <a:pt x="1687" y="3325"/>
                      <a:pt x="1659" y="3692"/>
                      <a:pt x="1603" y="3985"/>
                    </a:cubicBezTo>
                    <a:cubicBezTo>
                      <a:pt x="1246" y="6064"/>
                      <a:pt x="347" y="6528"/>
                      <a:pt x="0" y="7482"/>
                    </a:cubicBezTo>
                    <a:cubicBezTo>
                      <a:pt x="72" y="8127"/>
                      <a:pt x="20" y="7991"/>
                      <a:pt x="20" y="7991"/>
                    </a:cubicBezTo>
                    <a:cubicBezTo>
                      <a:pt x="20" y="10509"/>
                      <a:pt x="177" y="9665"/>
                      <a:pt x="1762" y="10000"/>
                    </a:cubicBezTo>
                    <a:cubicBezTo>
                      <a:pt x="3347" y="10335"/>
                      <a:pt x="9531" y="10000"/>
                      <a:pt x="9531" y="10000"/>
                    </a:cubicBezTo>
                    <a:cubicBezTo>
                      <a:pt x="9794" y="10000"/>
                      <a:pt x="10000" y="9462"/>
                      <a:pt x="10000" y="8778"/>
                    </a:cubicBezTo>
                    <a:lnTo>
                      <a:pt x="10000" y="1222"/>
                    </a:lnTo>
                    <a:cubicBezTo>
                      <a:pt x="10000" y="562"/>
                      <a:pt x="9794" y="0"/>
                      <a:pt x="9531"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IN"/>
              </a:p>
            </p:txBody>
          </p:sp>
          <p:sp>
            <p:nvSpPr>
              <p:cNvPr id="10" name="Freeform 8">
                <a:extLst>
                  <a:ext uri="{FF2B5EF4-FFF2-40B4-BE49-F238E27FC236}">
                    <a16:creationId xmlns:a16="http://schemas.microsoft.com/office/drawing/2014/main" id="{8AA8A165-1BC3-510A-91AF-498DF4AF8220}"/>
                  </a:ext>
                </a:extLst>
              </p:cNvPr>
              <p:cNvSpPr>
                <a:spLocks/>
              </p:cNvSpPr>
              <p:nvPr/>
            </p:nvSpPr>
            <p:spPr bwMode="auto">
              <a:xfrm>
                <a:off x="753200" y="4010219"/>
                <a:ext cx="2667215" cy="935509"/>
              </a:xfrm>
              <a:custGeom>
                <a:avLst/>
                <a:gdLst>
                  <a:gd name="T0" fmla="*/ 1115 w 1165"/>
                  <a:gd name="T1" fmla="*/ 0 h 409"/>
                  <a:gd name="T2" fmla="*/ 7 w 1165"/>
                  <a:gd name="T3" fmla="*/ 0 h 409"/>
                  <a:gd name="T4" fmla="*/ 73 w 1165"/>
                  <a:gd name="T5" fmla="*/ 59 h 409"/>
                  <a:gd name="T6" fmla="*/ 82 w 1165"/>
                  <a:gd name="T7" fmla="*/ 100 h 409"/>
                  <a:gd name="T8" fmla="*/ 77 w 1165"/>
                  <a:gd name="T9" fmla="*/ 132 h 409"/>
                  <a:gd name="T10" fmla="*/ 62 w 1165"/>
                  <a:gd name="T11" fmla="*/ 160 h 409"/>
                  <a:gd name="T12" fmla="*/ 22 w 1165"/>
                  <a:gd name="T13" fmla="*/ 192 h 409"/>
                  <a:gd name="T14" fmla="*/ 67 w 1165"/>
                  <a:gd name="T15" fmla="*/ 226 h 409"/>
                  <a:gd name="T16" fmla="*/ 89 w 1165"/>
                  <a:gd name="T17" fmla="*/ 293 h 409"/>
                  <a:gd name="T18" fmla="*/ 78 w 1165"/>
                  <a:gd name="T19" fmla="*/ 341 h 409"/>
                  <a:gd name="T20" fmla="*/ 0 w 1165"/>
                  <a:gd name="T21" fmla="*/ 409 h 409"/>
                  <a:gd name="T22" fmla="*/ 1115 w 1165"/>
                  <a:gd name="T23" fmla="*/ 409 h 409"/>
                  <a:gd name="T24" fmla="*/ 1165 w 1165"/>
                  <a:gd name="T25" fmla="*/ 359 h 409"/>
                  <a:gd name="T26" fmla="*/ 1165 w 1165"/>
                  <a:gd name="T27" fmla="*/ 50 h 409"/>
                  <a:gd name="T28" fmla="*/ 1115 w 1165"/>
                  <a:gd name="T2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5" h="409">
                    <a:moveTo>
                      <a:pt x="1115" y="0"/>
                    </a:moveTo>
                    <a:cubicBezTo>
                      <a:pt x="7" y="0"/>
                      <a:pt x="7" y="0"/>
                      <a:pt x="7" y="0"/>
                    </a:cubicBezTo>
                    <a:cubicBezTo>
                      <a:pt x="51" y="18"/>
                      <a:pt x="68" y="50"/>
                      <a:pt x="73" y="59"/>
                    </a:cubicBezTo>
                    <a:cubicBezTo>
                      <a:pt x="79" y="71"/>
                      <a:pt x="82" y="85"/>
                      <a:pt x="82" y="100"/>
                    </a:cubicBezTo>
                    <a:cubicBezTo>
                      <a:pt x="82" y="111"/>
                      <a:pt x="80" y="122"/>
                      <a:pt x="77" y="132"/>
                    </a:cubicBezTo>
                    <a:cubicBezTo>
                      <a:pt x="74" y="142"/>
                      <a:pt x="69" y="152"/>
                      <a:pt x="62" y="160"/>
                    </a:cubicBezTo>
                    <a:cubicBezTo>
                      <a:pt x="56" y="168"/>
                      <a:pt x="33" y="190"/>
                      <a:pt x="22" y="192"/>
                    </a:cubicBezTo>
                    <a:cubicBezTo>
                      <a:pt x="37" y="196"/>
                      <a:pt x="53" y="208"/>
                      <a:pt x="67" y="226"/>
                    </a:cubicBezTo>
                    <a:cubicBezTo>
                      <a:pt x="82" y="244"/>
                      <a:pt x="89" y="266"/>
                      <a:pt x="89" y="293"/>
                    </a:cubicBezTo>
                    <a:cubicBezTo>
                      <a:pt x="89" y="311"/>
                      <a:pt x="85" y="327"/>
                      <a:pt x="78" y="341"/>
                    </a:cubicBezTo>
                    <a:cubicBezTo>
                      <a:pt x="73" y="352"/>
                      <a:pt x="46" y="392"/>
                      <a:pt x="0" y="409"/>
                    </a:cubicBezTo>
                    <a:cubicBezTo>
                      <a:pt x="1115" y="409"/>
                      <a:pt x="1115" y="409"/>
                      <a:pt x="1115" y="409"/>
                    </a:cubicBezTo>
                    <a:cubicBezTo>
                      <a:pt x="1143" y="409"/>
                      <a:pt x="1165" y="386"/>
                      <a:pt x="1165" y="359"/>
                    </a:cubicBezTo>
                    <a:cubicBezTo>
                      <a:pt x="1165" y="50"/>
                      <a:pt x="1165" y="50"/>
                      <a:pt x="1165" y="50"/>
                    </a:cubicBezTo>
                    <a:cubicBezTo>
                      <a:pt x="1165" y="22"/>
                      <a:pt x="1143" y="0"/>
                      <a:pt x="1115"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IN"/>
              </a:p>
            </p:txBody>
          </p:sp>
          <p:sp>
            <p:nvSpPr>
              <p:cNvPr id="12" name="Freeform 9">
                <a:extLst>
                  <a:ext uri="{FF2B5EF4-FFF2-40B4-BE49-F238E27FC236}">
                    <a16:creationId xmlns:a16="http://schemas.microsoft.com/office/drawing/2014/main" id="{F610C2D2-80F5-0A27-326D-BE671B1E5026}"/>
                  </a:ext>
                </a:extLst>
              </p:cNvPr>
              <p:cNvSpPr>
                <a:spLocks/>
              </p:cNvSpPr>
              <p:nvPr/>
            </p:nvSpPr>
            <p:spPr bwMode="auto">
              <a:xfrm>
                <a:off x="876605" y="5169320"/>
                <a:ext cx="2941967" cy="936475"/>
              </a:xfrm>
              <a:custGeom>
                <a:avLst/>
                <a:gdLst>
                  <a:gd name="T0" fmla="*/ 1235 w 1285"/>
                  <a:gd name="T1" fmla="*/ 0 h 409"/>
                  <a:gd name="T2" fmla="*/ 0 w 1285"/>
                  <a:gd name="T3" fmla="*/ 0 h 409"/>
                  <a:gd name="T4" fmla="*/ 0 w 1285"/>
                  <a:gd name="T5" fmla="*/ 233 h 409"/>
                  <a:gd name="T6" fmla="*/ 52 w 1285"/>
                  <a:gd name="T7" fmla="*/ 233 h 409"/>
                  <a:gd name="T8" fmla="*/ 52 w 1285"/>
                  <a:gd name="T9" fmla="*/ 339 h 409"/>
                  <a:gd name="T10" fmla="*/ 0 w 1285"/>
                  <a:gd name="T11" fmla="*/ 339 h 409"/>
                  <a:gd name="T12" fmla="*/ 0 w 1285"/>
                  <a:gd name="T13" fmla="*/ 409 h 409"/>
                  <a:gd name="T14" fmla="*/ 1235 w 1285"/>
                  <a:gd name="T15" fmla="*/ 409 h 409"/>
                  <a:gd name="T16" fmla="*/ 1285 w 1285"/>
                  <a:gd name="T17" fmla="*/ 359 h 409"/>
                  <a:gd name="T18" fmla="*/ 1285 w 1285"/>
                  <a:gd name="T19" fmla="*/ 50 h 409"/>
                  <a:gd name="T20" fmla="*/ 1235 w 1285"/>
                  <a:gd name="T21"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5" h="409">
                    <a:moveTo>
                      <a:pt x="1235" y="0"/>
                    </a:moveTo>
                    <a:cubicBezTo>
                      <a:pt x="0" y="0"/>
                      <a:pt x="0" y="0"/>
                      <a:pt x="0" y="0"/>
                    </a:cubicBezTo>
                    <a:cubicBezTo>
                      <a:pt x="0" y="233"/>
                      <a:pt x="0" y="233"/>
                      <a:pt x="0" y="233"/>
                    </a:cubicBezTo>
                    <a:cubicBezTo>
                      <a:pt x="52" y="233"/>
                      <a:pt x="52" y="233"/>
                      <a:pt x="52" y="233"/>
                    </a:cubicBezTo>
                    <a:cubicBezTo>
                      <a:pt x="52" y="339"/>
                      <a:pt x="52" y="339"/>
                      <a:pt x="52" y="339"/>
                    </a:cubicBezTo>
                    <a:cubicBezTo>
                      <a:pt x="0" y="339"/>
                      <a:pt x="0" y="339"/>
                      <a:pt x="0" y="339"/>
                    </a:cubicBezTo>
                    <a:cubicBezTo>
                      <a:pt x="0" y="409"/>
                      <a:pt x="0" y="409"/>
                      <a:pt x="0" y="409"/>
                    </a:cubicBezTo>
                    <a:cubicBezTo>
                      <a:pt x="1235" y="409"/>
                      <a:pt x="1235" y="409"/>
                      <a:pt x="1235" y="409"/>
                    </a:cubicBezTo>
                    <a:cubicBezTo>
                      <a:pt x="1263" y="409"/>
                      <a:pt x="1285" y="386"/>
                      <a:pt x="1285" y="359"/>
                    </a:cubicBezTo>
                    <a:cubicBezTo>
                      <a:pt x="1285" y="50"/>
                      <a:pt x="1285" y="50"/>
                      <a:pt x="1285" y="50"/>
                    </a:cubicBezTo>
                    <a:cubicBezTo>
                      <a:pt x="1285" y="22"/>
                      <a:pt x="1263" y="0"/>
                      <a:pt x="1235" y="0"/>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IN"/>
              </a:p>
            </p:txBody>
          </p:sp>
          <p:sp>
            <p:nvSpPr>
              <p:cNvPr id="13" name="Rectangle: Rounded Corners 12">
                <a:extLst>
                  <a:ext uri="{FF2B5EF4-FFF2-40B4-BE49-F238E27FC236}">
                    <a16:creationId xmlns:a16="http://schemas.microsoft.com/office/drawing/2014/main" id="{FA12C537-6DF2-EF2B-3EFA-33E8ABBEB6BF}"/>
                  </a:ext>
                </a:extLst>
              </p:cNvPr>
              <p:cNvSpPr>
                <a:spLocks/>
              </p:cNvSpPr>
              <p:nvPr/>
            </p:nvSpPr>
            <p:spPr>
              <a:xfrm>
                <a:off x="2157413" y="1704420"/>
                <a:ext cx="3938588" cy="95131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4" name="Rectangle: Rounded Corners 13">
                <a:extLst>
                  <a:ext uri="{FF2B5EF4-FFF2-40B4-BE49-F238E27FC236}">
                    <a16:creationId xmlns:a16="http://schemas.microsoft.com/office/drawing/2014/main" id="{AF23E69D-44F2-4EBB-B411-1760F79591C9}"/>
                  </a:ext>
                </a:extLst>
              </p:cNvPr>
              <p:cNvSpPr>
                <a:spLocks/>
              </p:cNvSpPr>
              <p:nvPr/>
            </p:nvSpPr>
            <p:spPr>
              <a:xfrm>
                <a:off x="1164253" y="2859065"/>
                <a:ext cx="4931747" cy="94408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600" b="0">
                    <a:solidFill>
                      <a:schemeClr val="bg1"/>
                    </a:solidFill>
                    <a:cs typeface="Arial"/>
                  </a:rPr>
                  <a:t>Use with sales teams to support campaign messaging and sales follow-up</a:t>
                </a:r>
              </a:p>
            </p:txBody>
          </p:sp>
          <p:sp>
            <p:nvSpPr>
              <p:cNvPr id="16" name="Rectangle: Rounded Corners 15">
                <a:extLst>
                  <a:ext uri="{FF2B5EF4-FFF2-40B4-BE49-F238E27FC236}">
                    <a16:creationId xmlns:a16="http://schemas.microsoft.com/office/drawing/2014/main" id="{878A3949-C5D7-5CD7-91EB-69CEC5FD9806}"/>
                  </a:ext>
                </a:extLst>
              </p:cNvPr>
              <p:cNvSpPr>
                <a:spLocks/>
              </p:cNvSpPr>
              <p:nvPr/>
            </p:nvSpPr>
            <p:spPr>
              <a:xfrm>
                <a:off x="1231454" y="4008285"/>
                <a:ext cx="4864547" cy="93647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sz="1600" b="0">
                    <a:solidFill>
                      <a:schemeClr val="bg1"/>
                    </a:solidFill>
                  </a:rPr>
                  <a:t>Appropriate for a one send campaign i.e. follow up to an event, one-off notification </a:t>
                </a:r>
                <a:endParaRPr lang="en-CA" sz="1600" b="0">
                  <a:solidFill>
                    <a:schemeClr val="bg1"/>
                  </a:solidFill>
                  <a:cs typeface="Arial"/>
                </a:endParaRPr>
              </a:p>
            </p:txBody>
          </p:sp>
          <p:sp>
            <p:nvSpPr>
              <p:cNvPr id="17" name="Rectangle: Rounded Corners 16">
                <a:extLst>
                  <a:ext uri="{FF2B5EF4-FFF2-40B4-BE49-F238E27FC236}">
                    <a16:creationId xmlns:a16="http://schemas.microsoft.com/office/drawing/2014/main" id="{AE23F1A0-B01F-F830-22D5-69AD0356856E}"/>
                  </a:ext>
                </a:extLst>
              </p:cNvPr>
              <p:cNvSpPr>
                <a:spLocks/>
              </p:cNvSpPr>
              <p:nvPr/>
            </p:nvSpPr>
            <p:spPr>
              <a:xfrm>
                <a:off x="1231453" y="5169320"/>
                <a:ext cx="4864547" cy="93647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CA" sz="1600" b="0">
                    <a:solidFill>
                      <a:schemeClr val="bg1"/>
                    </a:solidFill>
                    <a:cs typeface="Arial"/>
                  </a:rPr>
                  <a:t>Tracks opens and click-throughs in real time</a:t>
                </a:r>
              </a:p>
            </p:txBody>
          </p:sp>
          <p:sp>
            <p:nvSpPr>
              <p:cNvPr id="18" name="Tijdelijke aanduiding voor inhoud 1">
                <a:extLst>
                  <a:ext uri="{FF2B5EF4-FFF2-40B4-BE49-F238E27FC236}">
                    <a16:creationId xmlns:a16="http://schemas.microsoft.com/office/drawing/2014/main" id="{903C68D6-2C75-A31D-2BCA-FF48A6FCA50A}"/>
                  </a:ext>
                </a:extLst>
              </p:cNvPr>
              <p:cNvSpPr txBox="1">
                <a:spLocks/>
              </p:cNvSpPr>
              <p:nvPr/>
            </p:nvSpPr>
            <p:spPr>
              <a:xfrm>
                <a:off x="1231454" y="1754204"/>
                <a:ext cx="4630331" cy="834006"/>
              </a:xfrm>
              <a:prstGeom prst="rect">
                <a:avLst/>
              </a:prstGeom>
            </p:spPr>
            <p:txBody>
              <a:bodyPr anchor="ctr"/>
              <a:lstStyle>
                <a:lvl1pPr marL="171450" indent="-17145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429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715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4295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7145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fontAlgn="base">
                  <a:spcAft>
                    <a:spcPct val="0"/>
                  </a:spcAft>
                  <a:buNone/>
                  <a:defRPr/>
                </a:pPr>
                <a:r>
                  <a:rPr lang="en-CA" sz="1600" b="0">
                    <a:solidFill>
                      <a:schemeClr val="bg1"/>
                    </a:solidFill>
                    <a:cs typeface="Arial"/>
                  </a:rPr>
                  <a:t>Provides Pre-built marketing templates that sales can easily customize to send personalized email</a:t>
                </a:r>
                <a:endParaRPr lang="en-US" b="1">
                  <a:solidFill>
                    <a:schemeClr val="bg1"/>
                  </a:solidFill>
                  <a:latin typeface="Arial" panose="020B0604020202020204" pitchFamily="34" charset="0"/>
                  <a:cs typeface="Arial" panose="020B0604020202020204" pitchFamily="34" charset="0"/>
                </a:endParaRPr>
              </a:p>
            </p:txBody>
          </p:sp>
          <p:sp>
            <p:nvSpPr>
              <p:cNvPr id="19" name="Tijdelijke aanduiding voor inhoud 1">
                <a:extLst>
                  <a:ext uri="{FF2B5EF4-FFF2-40B4-BE49-F238E27FC236}">
                    <a16:creationId xmlns:a16="http://schemas.microsoft.com/office/drawing/2014/main" id="{53EDA72C-DCB1-3B8F-8DC3-CF4185A56F43}"/>
                  </a:ext>
                </a:extLst>
              </p:cNvPr>
              <p:cNvSpPr txBox="1">
                <a:spLocks/>
              </p:cNvSpPr>
              <p:nvPr/>
            </p:nvSpPr>
            <p:spPr>
              <a:xfrm>
                <a:off x="1231455" y="2909654"/>
                <a:ext cx="4485952" cy="834006"/>
              </a:xfrm>
              <a:prstGeom prst="rect">
                <a:avLst/>
              </a:prstGeom>
            </p:spPr>
            <p:txBody>
              <a:bodyPr anchor="ctr"/>
              <a:lstStyle>
                <a:lvl1pPr marL="171450" indent="-17145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429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715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4295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7145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fontAlgn="base">
                  <a:spcAft>
                    <a:spcPct val="0"/>
                  </a:spcAft>
                  <a:buNone/>
                  <a:defRPr/>
                </a:pPr>
                <a:endParaRPr lang="en-US">
                  <a:solidFill>
                    <a:schemeClr val="bg1"/>
                  </a:solidFill>
                </a:endParaRPr>
              </a:p>
            </p:txBody>
          </p:sp>
          <p:sp>
            <p:nvSpPr>
              <p:cNvPr id="23" name="Freeform 6">
                <a:extLst>
                  <a:ext uri="{FF2B5EF4-FFF2-40B4-BE49-F238E27FC236}">
                    <a16:creationId xmlns:a16="http://schemas.microsoft.com/office/drawing/2014/main" id="{1033AFF1-EA8A-7C2B-436F-DD89F5431D66}"/>
                  </a:ext>
                </a:extLst>
              </p:cNvPr>
              <p:cNvSpPr>
                <a:spLocks/>
              </p:cNvSpPr>
              <p:nvPr/>
            </p:nvSpPr>
            <p:spPr bwMode="auto">
              <a:xfrm>
                <a:off x="499265" y="2835513"/>
                <a:ext cx="667950" cy="958937"/>
              </a:xfrm>
              <a:custGeom>
                <a:avLst/>
                <a:gdLst>
                  <a:gd name="T0" fmla="*/ 690 w 690"/>
                  <a:gd name="T1" fmla="*/ 996 h 996"/>
                  <a:gd name="T2" fmla="*/ 3 w 690"/>
                  <a:gd name="T3" fmla="*/ 996 h 996"/>
                  <a:gd name="T4" fmla="*/ 3 w 690"/>
                  <a:gd name="T5" fmla="*/ 852 h 996"/>
                  <a:gd name="T6" fmla="*/ 249 w 690"/>
                  <a:gd name="T7" fmla="*/ 603 h 996"/>
                  <a:gd name="T8" fmla="*/ 369 w 690"/>
                  <a:gd name="T9" fmla="*/ 474 h 996"/>
                  <a:gd name="T10" fmla="*/ 435 w 690"/>
                  <a:gd name="T11" fmla="*/ 381 h 996"/>
                  <a:gd name="T12" fmla="*/ 456 w 690"/>
                  <a:gd name="T13" fmla="*/ 290 h 996"/>
                  <a:gd name="T14" fmla="*/ 423 w 690"/>
                  <a:gd name="T15" fmla="*/ 202 h 996"/>
                  <a:gd name="T16" fmla="*/ 336 w 690"/>
                  <a:gd name="T17" fmla="*/ 173 h 996"/>
                  <a:gd name="T18" fmla="*/ 226 w 690"/>
                  <a:gd name="T19" fmla="*/ 200 h 996"/>
                  <a:gd name="T20" fmla="*/ 113 w 690"/>
                  <a:gd name="T21" fmla="*/ 274 h 996"/>
                  <a:gd name="T22" fmla="*/ 0 w 690"/>
                  <a:gd name="T23" fmla="*/ 140 h 996"/>
                  <a:gd name="T24" fmla="*/ 90 w 690"/>
                  <a:gd name="T25" fmla="*/ 72 h 996"/>
                  <a:gd name="T26" fmla="*/ 200 w 690"/>
                  <a:gd name="T27" fmla="*/ 20 h 996"/>
                  <a:gd name="T28" fmla="*/ 351 w 690"/>
                  <a:gd name="T29" fmla="*/ 0 h 996"/>
                  <a:gd name="T30" fmla="*/ 517 w 690"/>
                  <a:gd name="T31" fmla="*/ 35 h 996"/>
                  <a:gd name="T32" fmla="*/ 624 w 690"/>
                  <a:gd name="T33" fmla="*/ 130 h 996"/>
                  <a:gd name="T34" fmla="*/ 662 w 690"/>
                  <a:gd name="T35" fmla="*/ 266 h 996"/>
                  <a:gd name="T36" fmla="*/ 630 w 690"/>
                  <a:gd name="T37" fmla="*/ 414 h 996"/>
                  <a:gd name="T38" fmla="*/ 536 w 690"/>
                  <a:gd name="T39" fmla="*/ 548 h 996"/>
                  <a:gd name="T40" fmla="*/ 388 w 690"/>
                  <a:gd name="T41" fmla="*/ 694 h 996"/>
                  <a:gd name="T42" fmla="*/ 262 w 690"/>
                  <a:gd name="T43" fmla="*/ 812 h 996"/>
                  <a:gd name="T44" fmla="*/ 262 w 690"/>
                  <a:gd name="T45" fmla="*/ 822 h 996"/>
                  <a:gd name="T46" fmla="*/ 690 w 690"/>
                  <a:gd name="T47" fmla="*/ 822 h 996"/>
                  <a:gd name="T48" fmla="*/ 690 w 690"/>
                  <a:gd name="T49" fmla="*/ 996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0" h="996">
                    <a:moveTo>
                      <a:pt x="690" y="996"/>
                    </a:moveTo>
                    <a:cubicBezTo>
                      <a:pt x="3" y="996"/>
                      <a:pt x="3" y="996"/>
                      <a:pt x="3" y="996"/>
                    </a:cubicBezTo>
                    <a:cubicBezTo>
                      <a:pt x="3" y="852"/>
                      <a:pt x="3" y="852"/>
                      <a:pt x="3" y="852"/>
                    </a:cubicBezTo>
                    <a:cubicBezTo>
                      <a:pt x="249" y="603"/>
                      <a:pt x="249" y="603"/>
                      <a:pt x="249" y="603"/>
                    </a:cubicBezTo>
                    <a:cubicBezTo>
                      <a:pt x="299" y="551"/>
                      <a:pt x="339" y="509"/>
                      <a:pt x="369" y="474"/>
                    </a:cubicBezTo>
                    <a:cubicBezTo>
                      <a:pt x="399" y="440"/>
                      <a:pt x="421" y="409"/>
                      <a:pt x="435" y="381"/>
                    </a:cubicBezTo>
                    <a:cubicBezTo>
                      <a:pt x="449" y="353"/>
                      <a:pt x="456" y="323"/>
                      <a:pt x="456" y="290"/>
                    </a:cubicBezTo>
                    <a:cubicBezTo>
                      <a:pt x="456" y="251"/>
                      <a:pt x="445" y="222"/>
                      <a:pt x="423" y="202"/>
                    </a:cubicBezTo>
                    <a:cubicBezTo>
                      <a:pt x="402" y="183"/>
                      <a:pt x="373" y="173"/>
                      <a:pt x="336" y="173"/>
                    </a:cubicBezTo>
                    <a:cubicBezTo>
                      <a:pt x="298" y="173"/>
                      <a:pt x="262" y="182"/>
                      <a:pt x="226" y="200"/>
                    </a:cubicBezTo>
                    <a:cubicBezTo>
                      <a:pt x="190" y="217"/>
                      <a:pt x="153" y="242"/>
                      <a:pt x="113" y="274"/>
                    </a:cubicBezTo>
                    <a:cubicBezTo>
                      <a:pt x="0" y="140"/>
                      <a:pt x="0" y="140"/>
                      <a:pt x="0" y="140"/>
                    </a:cubicBezTo>
                    <a:cubicBezTo>
                      <a:pt x="28" y="117"/>
                      <a:pt x="58" y="94"/>
                      <a:pt x="90" y="72"/>
                    </a:cubicBezTo>
                    <a:cubicBezTo>
                      <a:pt x="122" y="51"/>
                      <a:pt x="159" y="33"/>
                      <a:pt x="200" y="20"/>
                    </a:cubicBezTo>
                    <a:cubicBezTo>
                      <a:pt x="242" y="7"/>
                      <a:pt x="292" y="0"/>
                      <a:pt x="351" y="0"/>
                    </a:cubicBezTo>
                    <a:cubicBezTo>
                      <a:pt x="415" y="0"/>
                      <a:pt x="471" y="12"/>
                      <a:pt x="517" y="35"/>
                    </a:cubicBezTo>
                    <a:cubicBezTo>
                      <a:pt x="563" y="59"/>
                      <a:pt x="599" y="90"/>
                      <a:pt x="624" y="130"/>
                    </a:cubicBezTo>
                    <a:cubicBezTo>
                      <a:pt x="650" y="170"/>
                      <a:pt x="662" y="215"/>
                      <a:pt x="662" y="266"/>
                    </a:cubicBezTo>
                    <a:cubicBezTo>
                      <a:pt x="662" y="320"/>
                      <a:pt x="651" y="369"/>
                      <a:pt x="630" y="414"/>
                    </a:cubicBezTo>
                    <a:cubicBezTo>
                      <a:pt x="608" y="459"/>
                      <a:pt x="577" y="504"/>
                      <a:pt x="536" y="548"/>
                    </a:cubicBezTo>
                    <a:cubicBezTo>
                      <a:pt x="495" y="592"/>
                      <a:pt x="446" y="640"/>
                      <a:pt x="388" y="694"/>
                    </a:cubicBezTo>
                    <a:cubicBezTo>
                      <a:pt x="262" y="812"/>
                      <a:pt x="262" y="812"/>
                      <a:pt x="262" y="812"/>
                    </a:cubicBezTo>
                    <a:cubicBezTo>
                      <a:pt x="262" y="822"/>
                      <a:pt x="262" y="822"/>
                      <a:pt x="262" y="822"/>
                    </a:cubicBezTo>
                    <a:cubicBezTo>
                      <a:pt x="690" y="822"/>
                      <a:pt x="690" y="822"/>
                      <a:pt x="690" y="822"/>
                    </a:cubicBezTo>
                    <a:cubicBezTo>
                      <a:pt x="690" y="996"/>
                      <a:pt x="690" y="996"/>
                      <a:pt x="690" y="996"/>
                    </a:cubicBezTo>
                    <a:close/>
                  </a:path>
                </a:pathLst>
              </a:custGeom>
              <a:solidFill>
                <a:schemeClr val="bg1"/>
              </a:solidFill>
              <a:ln w="19050">
                <a:solidFill>
                  <a:srgbClr val="005587"/>
                </a:solidFill>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154EF303-6C8C-D94A-6EC0-F85A48E45DB5}"/>
                  </a:ext>
                </a:extLst>
              </p:cNvPr>
              <p:cNvSpPr>
                <a:spLocks/>
              </p:cNvSpPr>
              <p:nvPr/>
            </p:nvSpPr>
            <p:spPr bwMode="auto">
              <a:xfrm>
                <a:off x="506885" y="4001516"/>
                <a:ext cx="657368" cy="972164"/>
              </a:xfrm>
              <a:custGeom>
                <a:avLst/>
                <a:gdLst>
                  <a:gd name="T0" fmla="*/ 651 w 680"/>
                  <a:gd name="T1" fmla="*/ 234 h 1010"/>
                  <a:gd name="T2" fmla="*/ 590 w 680"/>
                  <a:gd name="T3" fmla="*/ 397 h 1010"/>
                  <a:gd name="T4" fmla="*/ 439 w 680"/>
                  <a:gd name="T5" fmla="*/ 479 h 1010"/>
                  <a:gd name="T6" fmla="*/ 439 w 680"/>
                  <a:gd name="T7" fmla="*/ 483 h 1010"/>
                  <a:gd name="T8" fmla="*/ 618 w 680"/>
                  <a:gd name="T9" fmla="*/ 556 h 1010"/>
                  <a:gd name="T10" fmla="*/ 680 w 680"/>
                  <a:gd name="T11" fmla="*/ 710 h 1010"/>
                  <a:gd name="T12" fmla="*/ 638 w 680"/>
                  <a:gd name="T13" fmla="*/ 864 h 1010"/>
                  <a:gd name="T14" fmla="*/ 509 w 680"/>
                  <a:gd name="T15" fmla="*/ 971 h 1010"/>
                  <a:gd name="T16" fmla="*/ 284 w 680"/>
                  <a:gd name="T17" fmla="*/ 1010 h 1010"/>
                  <a:gd name="T18" fmla="*/ 0 w 680"/>
                  <a:gd name="T19" fmla="*/ 957 h 1010"/>
                  <a:gd name="T20" fmla="*/ 0 w 680"/>
                  <a:gd name="T21" fmla="*/ 781 h 1010"/>
                  <a:gd name="T22" fmla="*/ 132 w 680"/>
                  <a:gd name="T23" fmla="*/ 829 h 1010"/>
                  <a:gd name="T24" fmla="*/ 262 w 680"/>
                  <a:gd name="T25" fmla="*/ 845 h 1010"/>
                  <a:gd name="T26" fmla="*/ 418 w 680"/>
                  <a:gd name="T27" fmla="*/ 807 h 1010"/>
                  <a:gd name="T28" fmla="*/ 463 w 680"/>
                  <a:gd name="T29" fmla="*/ 698 h 1010"/>
                  <a:gd name="T30" fmla="*/ 442 w 680"/>
                  <a:gd name="T31" fmla="*/ 629 h 1010"/>
                  <a:gd name="T32" fmla="*/ 370 w 680"/>
                  <a:gd name="T33" fmla="*/ 586 h 1010"/>
                  <a:gd name="T34" fmla="*/ 226 w 680"/>
                  <a:gd name="T35" fmla="*/ 571 h 1010"/>
                  <a:gd name="T36" fmla="*/ 152 w 680"/>
                  <a:gd name="T37" fmla="*/ 571 h 1010"/>
                  <a:gd name="T38" fmla="*/ 152 w 680"/>
                  <a:gd name="T39" fmla="*/ 412 h 1010"/>
                  <a:gd name="T40" fmla="*/ 227 w 680"/>
                  <a:gd name="T41" fmla="*/ 412 h 1010"/>
                  <a:gd name="T42" fmla="*/ 366 w 680"/>
                  <a:gd name="T43" fmla="*/ 395 h 1010"/>
                  <a:gd name="T44" fmla="*/ 430 w 680"/>
                  <a:gd name="T45" fmla="*/ 348 h 1010"/>
                  <a:gd name="T46" fmla="*/ 447 w 680"/>
                  <a:gd name="T47" fmla="*/ 280 h 1010"/>
                  <a:gd name="T48" fmla="*/ 415 w 680"/>
                  <a:gd name="T49" fmla="*/ 198 h 1010"/>
                  <a:gd name="T50" fmla="*/ 307 w 680"/>
                  <a:gd name="T51" fmla="*/ 168 h 1010"/>
                  <a:gd name="T52" fmla="*/ 185 w 680"/>
                  <a:gd name="T53" fmla="*/ 193 h 1010"/>
                  <a:gd name="T54" fmla="*/ 98 w 680"/>
                  <a:gd name="T55" fmla="*/ 240 h 1010"/>
                  <a:gd name="T56" fmla="*/ 2 w 680"/>
                  <a:gd name="T57" fmla="*/ 97 h 1010"/>
                  <a:gd name="T58" fmla="*/ 137 w 680"/>
                  <a:gd name="T59" fmla="*/ 28 h 1010"/>
                  <a:gd name="T60" fmla="*/ 322 w 680"/>
                  <a:gd name="T61" fmla="*/ 0 h 1010"/>
                  <a:gd name="T62" fmla="*/ 562 w 680"/>
                  <a:gd name="T63" fmla="*/ 62 h 1010"/>
                  <a:gd name="T64" fmla="*/ 651 w 680"/>
                  <a:gd name="T65" fmla="*/ 234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0" h="1010">
                    <a:moveTo>
                      <a:pt x="651" y="234"/>
                    </a:moveTo>
                    <a:cubicBezTo>
                      <a:pt x="651" y="302"/>
                      <a:pt x="631" y="356"/>
                      <a:pt x="590" y="397"/>
                    </a:cubicBezTo>
                    <a:cubicBezTo>
                      <a:pt x="549" y="437"/>
                      <a:pt x="499" y="465"/>
                      <a:pt x="439" y="479"/>
                    </a:cubicBezTo>
                    <a:cubicBezTo>
                      <a:pt x="439" y="483"/>
                      <a:pt x="439" y="483"/>
                      <a:pt x="439" y="483"/>
                    </a:cubicBezTo>
                    <a:cubicBezTo>
                      <a:pt x="517" y="493"/>
                      <a:pt x="577" y="518"/>
                      <a:pt x="618" y="556"/>
                    </a:cubicBezTo>
                    <a:cubicBezTo>
                      <a:pt x="659" y="595"/>
                      <a:pt x="680" y="646"/>
                      <a:pt x="680" y="710"/>
                    </a:cubicBezTo>
                    <a:cubicBezTo>
                      <a:pt x="680" y="767"/>
                      <a:pt x="666" y="818"/>
                      <a:pt x="638" y="864"/>
                    </a:cubicBezTo>
                    <a:cubicBezTo>
                      <a:pt x="610" y="909"/>
                      <a:pt x="567" y="945"/>
                      <a:pt x="509" y="971"/>
                    </a:cubicBezTo>
                    <a:cubicBezTo>
                      <a:pt x="450" y="997"/>
                      <a:pt x="375" y="1010"/>
                      <a:pt x="284" y="1010"/>
                    </a:cubicBezTo>
                    <a:cubicBezTo>
                      <a:pt x="177" y="1010"/>
                      <a:pt x="83" y="993"/>
                      <a:pt x="0" y="957"/>
                    </a:cubicBezTo>
                    <a:cubicBezTo>
                      <a:pt x="0" y="781"/>
                      <a:pt x="0" y="781"/>
                      <a:pt x="0" y="781"/>
                    </a:cubicBezTo>
                    <a:cubicBezTo>
                      <a:pt x="42" y="802"/>
                      <a:pt x="86" y="818"/>
                      <a:pt x="132" y="829"/>
                    </a:cubicBezTo>
                    <a:cubicBezTo>
                      <a:pt x="178" y="840"/>
                      <a:pt x="221" y="845"/>
                      <a:pt x="262" y="845"/>
                    </a:cubicBezTo>
                    <a:cubicBezTo>
                      <a:pt x="336" y="845"/>
                      <a:pt x="388" y="832"/>
                      <a:pt x="418" y="807"/>
                    </a:cubicBezTo>
                    <a:cubicBezTo>
                      <a:pt x="448" y="781"/>
                      <a:pt x="463" y="745"/>
                      <a:pt x="463" y="698"/>
                    </a:cubicBezTo>
                    <a:cubicBezTo>
                      <a:pt x="463" y="671"/>
                      <a:pt x="456" y="648"/>
                      <a:pt x="442" y="629"/>
                    </a:cubicBezTo>
                    <a:cubicBezTo>
                      <a:pt x="428" y="610"/>
                      <a:pt x="404" y="595"/>
                      <a:pt x="370" y="586"/>
                    </a:cubicBezTo>
                    <a:cubicBezTo>
                      <a:pt x="335" y="576"/>
                      <a:pt x="287" y="571"/>
                      <a:pt x="226" y="571"/>
                    </a:cubicBezTo>
                    <a:cubicBezTo>
                      <a:pt x="152" y="571"/>
                      <a:pt x="152" y="571"/>
                      <a:pt x="152" y="571"/>
                    </a:cubicBezTo>
                    <a:cubicBezTo>
                      <a:pt x="152" y="412"/>
                      <a:pt x="152" y="412"/>
                      <a:pt x="152" y="412"/>
                    </a:cubicBezTo>
                    <a:cubicBezTo>
                      <a:pt x="227" y="412"/>
                      <a:pt x="227" y="412"/>
                      <a:pt x="227" y="412"/>
                    </a:cubicBezTo>
                    <a:cubicBezTo>
                      <a:pt x="288" y="412"/>
                      <a:pt x="334" y="406"/>
                      <a:pt x="366" y="395"/>
                    </a:cubicBezTo>
                    <a:cubicBezTo>
                      <a:pt x="397" y="383"/>
                      <a:pt x="419" y="368"/>
                      <a:pt x="430" y="348"/>
                    </a:cubicBezTo>
                    <a:cubicBezTo>
                      <a:pt x="442" y="328"/>
                      <a:pt x="447" y="305"/>
                      <a:pt x="447" y="280"/>
                    </a:cubicBezTo>
                    <a:cubicBezTo>
                      <a:pt x="447" y="245"/>
                      <a:pt x="437" y="218"/>
                      <a:pt x="415" y="198"/>
                    </a:cubicBezTo>
                    <a:cubicBezTo>
                      <a:pt x="394" y="178"/>
                      <a:pt x="358" y="168"/>
                      <a:pt x="307" y="168"/>
                    </a:cubicBezTo>
                    <a:cubicBezTo>
                      <a:pt x="260" y="168"/>
                      <a:pt x="219" y="176"/>
                      <a:pt x="185" y="193"/>
                    </a:cubicBezTo>
                    <a:cubicBezTo>
                      <a:pt x="150" y="209"/>
                      <a:pt x="121" y="225"/>
                      <a:pt x="98" y="240"/>
                    </a:cubicBezTo>
                    <a:cubicBezTo>
                      <a:pt x="2" y="97"/>
                      <a:pt x="2" y="97"/>
                      <a:pt x="2" y="97"/>
                    </a:cubicBezTo>
                    <a:cubicBezTo>
                      <a:pt x="40" y="69"/>
                      <a:pt x="85" y="46"/>
                      <a:pt x="137" y="28"/>
                    </a:cubicBezTo>
                    <a:cubicBezTo>
                      <a:pt x="189" y="9"/>
                      <a:pt x="251" y="0"/>
                      <a:pt x="322" y="0"/>
                    </a:cubicBezTo>
                    <a:cubicBezTo>
                      <a:pt x="423" y="0"/>
                      <a:pt x="503" y="21"/>
                      <a:pt x="562" y="62"/>
                    </a:cubicBezTo>
                    <a:cubicBezTo>
                      <a:pt x="622" y="102"/>
                      <a:pt x="651" y="160"/>
                      <a:pt x="651" y="234"/>
                    </a:cubicBezTo>
                    <a:close/>
                  </a:path>
                </a:pathLst>
              </a:custGeom>
              <a:solidFill>
                <a:schemeClr val="bg1"/>
              </a:solidFill>
              <a:ln w="19050">
                <a:solidFill>
                  <a:srgbClr val="43B02A"/>
                </a:solidFill>
              </a:ln>
            </p:spPr>
            <p:txBody>
              <a:bodyPr vert="horz" wrap="square" lIns="91440" tIns="45720" rIns="91440" bIns="45720" numCol="1" anchor="t" anchorCtr="0" compatLnSpc="1">
                <a:prstTxWarp prst="textNoShape">
                  <a:avLst/>
                </a:prstTxWarp>
              </a:bodyPr>
              <a:lstStyle/>
              <a:p>
                <a:endParaRPr lang="en-US"/>
              </a:p>
            </p:txBody>
          </p:sp>
          <p:sp>
            <p:nvSpPr>
              <p:cNvPr id="25" name="Freeform 8">
                <a:extLst>
                  <a:ext uri="{FF2B5EF4-FFF2-40B4-BE49-F238E27FC236}">
                    <a16:creationId xmlns:a16="http://schemas.microsoft.com/office/drawing/2014/main" id="{CD3EA8B1-10EA-9B0B-3390-753DC857C104}"/>
                  </a:ext>
                </a:extLst>
              </p:cNvPr>
              <p:cNvSpPr>
                <a:spLocks noEditPoints="1"/>
              </p:cNvSpPr>
              <p:nvPr/>
            </p:nvSpPr>
            <p:spPr bwMode="auto">
              <a:xfrm>
                <a:off x="471488" y="5168449"/>
                <a:ext cx="701674" cy="926935"/>
              </a:xfrm>
              <a:custGeom>
                <a:avLst/>
                <a:gdLst>
                  <a:gd name="T0" fmla="*/ 741 w 741"/>
                  <a:gd name="T1" fmla="*/ 779 h 983"/>
                  <a:gd name="T2" fmla="*/ 622 w 741"/>
                  <a:gd name="T3" fmla="*/ 779 h 983"/>
                  <a:gd name="T4" fmla="*/ 622 w 741"/>
                  <a:gd name="T5" fmla="*/ 983 h 983"/>
                  <a:gd name="T6" fmla="*/ 420 w 741"/>
                  <a:gd name="T7" fmla="*/ 983 h 983"/>
                  <a:gd name="T8" fmla="*/ 420 w 741"/>
                  <a:gd name="T9" fmla="*/ 779 h 983"/>
                  <a:gd name="T10" fmla="*/ 0 w 741"/>
                  <a:gd name="T11" fmla="*/ 779 h 983"/>
                  <a:gd name="T12" fmla="*/ 0 w 741"/>
                  <a:gd name="T13" fmla="*/ 635 h 983"/>
                  <a:gd name="T14" fmla="*/ 431 w 741"/>
                  <a:gd name="T15" fmla="*/ 0 h 983"/>
                  <a:gd name="T16" fmla="*/ 622 w 741"/>
                  <a:gd name="T17" fmla="*/ 0 h 983"/>
                  <a:gd name="T18" fmla="*/ 622 w 741"/>
                  <a:gd name="T19" fmla="*/ 618 h 983"/>
                  <a:gd name="T20" fmla="*/ 741 w 741"/>
                  <a:gd name="T21" fmla="*/ 618 h 983"/>
                  <a:gd name="T22" fmla="*/ 741 w 741"/>
                  <a:gd name="T23" fmla="*/ 779 h 983"/>
                  <a:gd name="T24" fmla="*/ 420 w 741"/>
                  <a:gd name="T25" fmla="*/ 618 h 983"/>
                  <a:gd name="T26" fmla="*/ 420 w 741"/>
                  <a:gd name="T27" fmla="*/ 452 h 983"/>
                  <a:gd name="T28" fmla="*/ 421 w 741"/>
                  <a:gd name="T29" fmla="*/ 375 h 983"/>
                  <a:gd name="T30" fmla="*/ 425 w 741"/>
                  <a:gd name="T31" fmla="*/ 290 h 983"/>
                  <a:gd name="T32" fmla="*/ 428 w 741"/>
                  <a:gd name="T33" fmla="*/ 238 h 983"/>
                  <a:gd name="T34" fmla="*/ 423 w 741"/>
                  <a:gd name="T35" fmla="*/ 238 h 983"/>
                  <a:gd name="T36" fmla="*/ 396 w 741"/>
                  <a:gd name="T37" fmla="*/ 292 h 983"/>
                  <a:gd name="T38" fmla="*/ 364 w 741"/>
                  <a:gd name="T39" fmla="*/ 346 h 983"/>
                  <a:gd name="T40" fmla="*/ 183 w 741"/>
                  <a:gd name="T41" fmla="*/ 618 h 983"/>
                  <a:gd name="T42" fmla="*/ 420 w 741"/>
                  <a:gd name="T43" fmla="*/ 618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1" h="983">
                    <a:moveTo>
                      <a:pt x="741" y="779"/>
                    </a:moveTo>
                    <a:cubicBezTo>
                      <a:pt x="622" y="779"/>
                      <a:pt x="622" y="779"/>
                      <a:pt x="622" y="779"/>
                    </a:cubicBezTo>
                    <a:cubicBezTo>
                      <a:pt x="622" y="983"/>
                      <a:pt x="622" y="983"/>
                      <a:pt x="622" y="983"/>
                    </a:cubicBezTo>
                    <a:cubicBezTo>
                      <a:pt x="420" y="983"/>
                      <a:pt x="420" y="983"/>
                      <a:pt x="420" y="983"/>
                    </a:cubicBezTo>
                    <a:cubicBezTo>
                      <a:pt x="420" y="779"/>
                      <a:pt x="420" y="779"/>
                      <a:pt x="420" y="779"/>
                    </a:cubicBezTo>
                    <a:cubicBezTo>
                      <a:pt x="0" y="779"/>
                      <a:pt x="0" y="779"/>
                      <a:pt x="0" y="779"/>
                    </a:cubicBezTo>
                    <a:cubicBezTo>
                      <a:pt x="0" y="635"/>
                      <a:pt x="0" y="635"/>
                      <a:pt x="0" y="635"/>
                    </a:cubicBezTo>
                    <a:cubicBezTo>
                      <a:pt x="431" y="0"/>
                      <a:pt x="431" y="0"/>
                      <a:pt x="431" y="0"/>
                    </a:cubicBezTo>
                    <a:cubicBezTo>
                      <a:pt x="622" y="0"/>
                      <a:pt x="622" y="0"/>
                      <a:pt x="622" y="0"/>
                    </a:cubicBezTo>
                    <a:cubicBezTo>
                      <a:pt x="622" y="618"/>
                      <a:pt x="622" y="618"/>
                      <a:pt x="622" y="618"/>
                    </a:cubicBezTo>
                    <a:cubicBezTo>
                      <a:pt x="741" y="618"/>
                      <a:pt x="741" y="618"/>
                      <a:pt x="741" y="618"/>
                    </a:cubicBezTo>
                    <a:cubicBezTo>
                      <a:pt x="741" y="779"/>
                      <a:pt x="741" y="779"/>
                      <a:pt x="741" y="779"/>
                    </a:cubicBezTo>
                    <a:close/>
                    <a:moveTo>
                      <a:pt x="420" y="618"/>
                    </a:moveTo>
                    <a:cubicBezTo>
                      <a:pt x="420" y="452"/>
                      <a:pt x="420" y="452"/>
                      <a:pt x="420" y="452"/>
                    </a:cubicBezTo>
                    <a:cubicBezTo>
                      <a:pt x="420" y="431"/>
                      <a:pt x="421" y="405"/>
                      <a:pt x="421" y="375"/>
                    </a:cubicBezTo>
                    <a:cubicBezTo>
                      <a:pt x="422" y="344"/>
                      <a:pt x="423" y="316"/>
                      <a:pt x="425" y="290"/>
                    </a:cubicBezTo>
                    <a:cubicBezTo>
                      <a:pt x="426" y="264"/>
                      <a:pt x="427" y="247"/>
                      <a:pt x="428" y="238"/>
                    </a:cubicBezTo>
                    <a:cubicBezTo>
                      <a:pt x="423" y="238"/>
                      <a:pt x="423" y="238"/>
                      <a:pt x="423" y="238"/>
                    </a:cubicBezTo>
                    <a:cubicBezTo>
                      <a:pt x="415" y="257"/>
                      <a:pt x="406" y="275"/>
                      <a:pt x="396" y="292"/>
                    </a:cubicBezTo>
                    <a:cubicBezTo>
                      <a:pt x="386" y="309"/>
                      <a:pt x="376" y="327"/>
                      <a:pt x="364" y="346"/>
                    </a:cubicBezTo>
                    <a:cubicBezTo>
                      <a:pt x="183" y="618"/>
                      <a:pt x="183" y="618"/>
                      <a:pt x="183" y="618"/>
                    </a:cubicBezTo>
                    <a:cubicBezTo>
                      <a:pt x="420" y="618"/>
                      <a:pt x="420" y="618"/>
                      <a:pt x="420" y="618"/>
                    </a:cubicBezTo>
                    <a:close/>
                  </a:path>
                </a:pathLst>
              </a:custGeom>
              <a:solidFill>
                <a:schemeClr val="bg1"/>
              </a:solidFill>
              <a:ln w="19050">
                <a:solidFill>
                  <a:srgbClr val="00BFB3"/>
                </a:solidFill>
              </a:ln>
            </p:spPr>
            <p:txBody>
              <a:bodyPr vert="horz" wrap="square" lIns="91440" tIns="45720" rIns="91440" bIns="45720" numCol="1" anchor="t" anchorCtr="0" compatLnSpc="1">
                <a:prstTxWarp prst="textNoShape">
                  <a:avLst/>
                </a:prstTxWarp>
              </a:bodyPr>
              <a:lstStyle/>
              <a:p>
                <a:endParaRPr lang="en-US"/>
              </a:p>
            </p:txBody>
          </p:sp>
        </p:grpSp>
      </p:grpSp>
      <p:pic>
        <p:nvPicPr>
          <p:cNvPr id="1026" name="Picture 2">
            <a:extLst>
              <a:ext uri="{FF2B5EF4-FFF2-40B4-BE49-F238E27FC236}">
                <a16:creationId xmlns:a16="http://schemas.microsoft.com/office/drawing/2014/main" id="{DB34242A-4FED-6881-966E-B2716FC46E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6895" y="1691670"/>
            <a:ext cx="2515962" cy="315141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EDB0E5B1-37D7-3177-16B6-167349CCF7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2857" y="1754204"/>
            <a:ext cx="2125087" cy="30888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C13511E-299A-187F-ED72-7EBEE3A695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6894" y="4684030"/>
            <a:ext cx="4641049" cy="1624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506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Benefits of Eloqua Profiler </a:t>
            </a:r>
            <a:r>
              <a:rPr lang="en-US" sz="2000"/>
              <a:t>(embedded within Salesforce)</a:t>
            </a:r>
          </a:p>
        </p:txBody>
      </p:sp>
      <p:sp>
        <p:nvSpPr>
          <p:cNvPr id="20" name="Tijdelijke aanduiding voor inhoud 1">
            <a:extLst>
              <a:ext uri="{FF2B5EF4-FFF2-40B4-BE49-F238E27FC236}">
                <a16:creationId xmlns:a16="http://schemas.microsoft.com/office/drawing/2014/main" id="{831D738F-DF53-7618-D975-A07481A8F811}"/>
              </a:ext>
            </a:extLst>
          </p:cNvPr>
          <p:cNvSpPr txBox="1">
            <a:spLocks/>
          </p:cNvSpPr>
          <p:nvPr/>
        </p:nvSpPr>
        <p:spPr>
          <a:xfrm>
            <a:off x="1231454" y="4065104"/>
            <a:ext cx="10302251" cy="834006"/>
          </a:xfrm>
          <a:prstGeom prst="rect">
            <a:avLst/>
          </a:prstGeom>
        </p:spPr>
        <p:txBody>
          <a:bodyPr anchor="ctr"/>
          <a:lstStyle>
            <a:lvl1pPr marL="171450" indent="-17145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429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715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4295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7145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fontAlgn="base">
              <a:spcAft>
                <a:spcPct val="0"/>
              </a:spcAft>
              <a:buNone/>
              <a:defRPr/>
            </a:pPr>
            <a:endParaRPr lang="en-US" b="1">
              <a:solidFill>
                <a:schemeClr val="bg1"/>
              </a:solidFill>
              <a:latin typeface="Arial" panose="020B0604020202020204" pitchFamily="34" charset="0"/>
              <a:cs typeface="Arial" panose="020B0604020202020204" pitchFamily="34" charset="0"/>
            </a:endParaRPr>
          </a:p>
        </p:txBody>
      </p:sp>
      <p:sp>
        <p:nvSpPr>
          <p:cNvPr id="21" name="Tijdelijke aanduiding voor inhoud 1">
            <a:extLst>
              <a:ext uri="{FF2B5EF4-FFF2-40B4-BE49-F238E27FC236}">
                <a16:creationId xmlns:a16="http://schemas.microsoft.com/office/drawing/2014/main" id="{AB218CDF-C511-4933-B96E-F4570822AED8}"/>
              </a:ext>
            </a:extLst>
          </p:cNvPr>
          <p:cNvSpPr txBox="1">
            <a:spLocks/>
          </p:cNvSpPr>
          <p:nvPr/>
        </p:nvSpPr>
        <p:spPr>
          <a:xfrm>
            <a:off x="6759944" y="5220554"/>
            <a:ext cx="4773761" cy="834006"/>
          </a:xfrm>
          <a:prstGeom prst="rect">
            <a:avLst/>
          </a:prstGeom>
        </p:spPr>
        <p:txBody>
          <a:bodyPr anchor="ctr"/>
          <a:lstStyle>
            <a:lvl1pPr marL="171450" indent="-17145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429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715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4295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7145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fontAlgn="base">
              <a:spcAft>
                <a:spcPct val="0"/>
              </a:spcAft>
              <a:buNone/>
              <a:defRPr/>
            </a:pPr>
            <a:endParaRPr lang="en-US" b="1">
              <a:solidFill>
                <a:schemeClr val="bg1"/>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AEA33BFC-92A0-5C1A-2FE8-DCAF9B3E8E68}"/>
              </a:ext>
            </a:extLst>
          </p:cNvPr>
          <p:cNvGrpSpPr/>
          <p:nvPr/>
        </p:nvGrpSpPr>
        <p:grpSpPr>
          <a:xfrm>
            <a:off x="5999979" y="1648977"/>
            <a:ext cx="5624513" cy="4405583"/>
            <a:chOff x="471488" y="1700212"/>
            <a:chExt cx="5624513" cy="4405583"/>
          </a:xfrm>
          <a:effectLst>
            <a:outerShdw blurRad="50800" dist="38100" dir="5400000" algn="t" rotWithShape="0">
              <a:prstClr val="black">
                <a:alpha val="40000"/>
              </a:prstClr>
            </a:outerShdw>
          </a:effectLst>
        </p:grpSpPr>
        <p:sp>
          <p:nvSpPr>
            <p:cNvPr id="7" name="Freeform 5">
              <a:extLst>
                <a:ext uri="{FF2B5EF4-FFF2-40B4-BE49-F238E27FC236}">
                  <a16:creationId xmlns:a16="http://schemas.microsoft.com/office/drawing/2014/main" id="{A1FCB8BE-72A6-AAD4-D508-90C4BF33AE43}"/>
                </a:ext>
              </a:extLst>
            </p:cNvPr>
            <p:cNvSpPr>
              <a:spLocks/>
            </p:cNvSpPr>
            <p:nvPr/>
          </p:nvSpPr>
          <p:spPr bwMode="auto">
            <a:xfrm>
              <a:off x="849312" y="1704421"/>
              <a:ext cx="1850800" cy="951311"/>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IN">
                <a:solidFill>
                  <a:schemeClr val="bg1"/>
                </a:solidFill>
              </a:endParaRPr>
            </a:p>
          </p:txBody>
        </p:sp>
        <p:sp>
          <p:nvSpPr>
            <p:cNvPr id="9" name="Freeform 7">
              <a:extLst>
                <a:ext uri="{FF2B5EF4-FFF2-40B4-BE49-F238E27FC236}">
                  <a16:creationId xmlns:a16="http://schemas.microsoft.com/office/drawing/2014/main" id="{586B84AF-11AA-0067-B805-495FF7C10E25}"/>
                </a:ext>
              </a:extLst>
            </p:cNvPr>
            <p:cNvSpPr>
              <a:spLocks/>
            </p:cNvSpPr>
            <p:nvPr/>
          </p:nvSpPr>
          <p:spPr bwMode="auto">
            <a:xfrm>
              <a:off x="654578" y="2858097"/>
              <a:ext cx="2442771" cy="949355"/>
            </a:xfrm>
            <a:custGeom>
              <a:avLst/>
              <a:gdLst>
                <a:gd name="T0" fmla="*/ 1017 w 1067"/>
                <a:gd name="T1" fmla="*/ 0 h 409"/>
                <a:gd name="T2" fmla="*/ 97 w 1067"/>
                <a:gd name="T3" fmla="*/ 0 h 409"/>
                <a:gd name="T4" fmla="*/ 170 w 1067"/>
                <a:gd name="T5" fmla="*/ 72 h 409"/>
                <a:gd name="T6" fmla="*/ 180 w 1067"/>
                <a:gd name="T7" fmla="*/ 120 h 409"/>
                <a:gd name="T8" fmla="*/ 171 w 1067"/>
                <a:gd name="T9" fmla="*/ 163 h 409"/>
                <a:gd name="T10" fmla="*/ 0 w 1067"/>
                <a:gd name="T11" fmla="*/ 306 h 409"/>
                <a:gd name="T12" fmla="*/ 188 w 1067"/>
                <a:gd name="T13" fmla="*/ 306 h 409"/>
                <a:gd name="T14" fmla="*/ 188 w 1067"/>
                <a:gd name="T15" fmla="*/ 409 h 409"/>
                <a:gd name="T16" fmla="*/ 1017 w 1067"/>
                <a:gd name="T17" fmla="*/ 409 h 409"/>
                <a:gd name="T18" fmla="*/ 1067 w 1067"/>
                <a:gd name="T19" fmla="*/ 359 h 409"/>
                <a:gd name="T20" fmla="*/ 1067 w 1067"/>
                <a:gd name="T21" fmla="*/ 50 h 409"/>
                <a:gd name="T22" fmla="*/ 1017 w 1067"/>
                <a:gd name="T23" fmla="*/ 0 h 409"/>
                <a:gd name="connsiteX0" fmla="*/ 9531 w 10000"/>
                <a:gd name="connsiteY0" fmla="*/ 0 h 10148"/>
                <a:gd name="connsiteX1" fmla="*/ 909 w 10000"/>
                <a:gd name="connsiteY1" fmla="*/ 0 h 10148"/>
                <a:gd name="connsiteX2" fmla="*/ 1593 w 10000"/>
                <a:gd name="connsiteY2" fmla="*/ 1760 h 10148"/>
                <a:gd name="connsiteX3" fmla="*/ 1687 w 10000"/>
                <a:gd name="connsiteY3" fmla="*/ 2934 h 10148"/>
                <a:gd name="connsiteX4" fmla="*/ 1603 w 10000"/>
                <a:gd name="connsiteY4" fmla="*/ 3985 h 10148"/>
                <a:gd name="connsiteX5" fmla="*/ 0 w 10000"/>
                <a:gd name="connsiteY5" fmla="*/ 7482 h 10148"/>
                <a:gd name="connsiteX6" fmla="*/ 20 w 10000"/>
                <a:gd name="connsiteY6" fmla="*/ 7991 h 10148"/>
                <a:gd name="connsiteX7" fmla="*/ 1762 w 10000"/>
                <a:gd name="connsiteY7" fmla="*/ 10000 h 10148"/>
                <a:gd name="connsiteX8" fmla="*/ 9531 w 10000"/>
                <a:gd name="connsiteY8" fmla="*/ 10000 h 10148"/>
                <a:gd name="connsiteX9" fmla="*/ 10000 w 10000"/>
                <a:gd name="connsiteY9" fmla="*/ 8778 h 10148"/>
                <a:gd name="connsiteX10" fmla="*/ 10000 w 10000"/>
                <a:gd name="connsiteY10" fmla="*/ 1222 h 10148"/>
                <a:gd name="connsiteX11" fmla="*/ 9531 w 10000"/>
                <a:gd name="connsiteY11" fmla="*/ 0 h 10148"/>
                <a:gd name="connsiteX0" fmla="*/ 9531 w 10000"/>
                <a:gd name="connsiteY0" fmla="*/ 0 h 10148"/>
                <a:gd name="connsiteX1" fmla="*/ 909 w 10000"/>
                <a:gd name="connsiteY1" fmla="*/ 0 h 10148"/>
                <a:gd name="connsiteX2" fmla="*/ 1593 w 10000"/>
                <a:gd name="connsiteY2" fmla="*/ 1760 h 10148"/>
                <a:gd name="connsiteX3" fmla="*/ 1687 w 10000"/>
                <a:gd name="connsiteY3" fmla="*/ 2934 h 10148"/>
                <a:gd name="connsiteX4" fmla="*/ 1603 w 10000"/>
                <a:gd name="connsiteY4" fmla="*/ 3985 h 10148"/>
                <a:gd name="connsiteX5" fmla="*/ 0 w 10000"/>
                <a:gd name="connsiteY5" fmla="*/ 7482 h 10148"/>
                <a:gd name="connsiteX6" fmla="*/ 20 w 10000"/>
                <a:gd name="connsiteY6" fmla="*/ 7991 h 10148"/>
                <a:gd name="connsiteX7" fmla="*/ 1762 w 10000"/>
                <a:gd name="connsiteY7" fmla="*/ 10000 h 10148"/>
                <a:gd name="connsiteX8" fmla="*/ 9531 w 10000"/>
                <a:gd name="connsiteY8" fmla="*/ 10000 h 10148"/>
                <a:gd name="connsiteX9" fmla="*/ 10000 w 10000"/>
                <a:gd name="connsiteY9" fmla="*/ 8778 h 10148"/>
                <a:gd name="connsiteX10" fmla="*/ 10000 w 10000"/>
                <a:gd name="connsiteY10" fmla="*/ 1222 h 10148"/>
                <a:gd name="connsiteX11" fmla="*/ 9531 w 10000"/>
                <a:gd name="connsiteY11" fmla="*/ 0 h 1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148">
                  <a:moveTo>
                    <a:pt x="9531" y="0"/>
                  </a:moveTo>
                  <a:lnTo>
                    <a:pt x="909" y="0"/>
                  </a:lnTo>
                  <a:cubicBezTo>
                    <a:pt x="1387" y="538"/>
                    <a:pt x="1546" y="1491"/>
                    <a:pt x="1593" y="1760"/>
                  </a:cubicBezTo>
                  <a:cubicBezTo>
                    <a:pt x="1659" y="2103"/>
                    <a:pt x="1687" y="2518"/>
                    <a:pt x="1687" y="2934"/>
                  </a:cubicBezTo>
                  <a:cubicBezTo>
                    <a:pt x="1687" y="3325"/>
                    <a:pt x="1659" y="3692"/>
                    <a:pt x="1603" y="3985"/>
                  </a:cubicBezTo>
                  <a:cubicBezTo>
                    <a:pt x="1246" y="6064"/>
                    <a:pt x="347" y="6528"/>
                    <a:pt x="0" y="7482"/>
                  </a:cubicBezTo>
                  <a:cubicBezTo>
                    <a:pt x="72" y="8127"/>
                    <a:pt x="20" y="7991"/>
                    <a:pt x="20" y="7991"/>
                  </a:cubicBezTo>
                  <a:cubicBezTo>
                    <a:pt x="20" y="10509"/>
                    <a:pt x="177" y="9665"/>
                    <a:pt x="1762" y="10000"/>
                  </a:cubicBezTo>
                  <a:cubicBezTo>
                    <a:pt x="3347" y="10335"/>
                    <a:pt x="9531" y="10000"/>
                    <a:pt x="9531" y="10000"/>
                  </a:cubicBezTo>
                  <a:cubicBezTo>
                    <a:pt x="9794" y="10000"/>
                    <a:pt x="10000" y="9462"/>
                    <a:pt x="10000" y="8778"/>
                  </a:cubicBezTo>
                  <a:lnTo>
                    <a:pt x="10000" y="1222"/>
                  </a:lnTo>
                  <a:cubicBezTo>
                    <a:pt x="10000" y="562"/>
                    <a:pt x="9794" y="0"/>
                    <a:pt x="9531"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IN"/>
            </a:p>
          </p:txBody>
        </p:sp>
        <p:sp>
          <p:nvSpPr>
            <p:cNvPr id="10" name="Freeform 8">
              <a:extLst>
                <a:ext uri="{FF2B5EF4-FFF2-40B4-BE49-F238E27FC236}">
                  <a16:creationId xmlns:a16="http://schemas.microsoft.com/office/drawing/2014/main" id="{8AA8A165-1BC3-510A-91AF-498DF4AF8220}"/>
                </a:ext>
              </a:extLst>
            </p:cNvPr>
            <p:cNvSpPr>
              <a:spLocks/>
            </p:cNvSpPr>
            <p:nvPr/>
          </p:nvSpPr>
          <p:spPr bwMode="auto">
            <a:xfrm>
              <a:off x="753200" y="4010219"/>
              <a:ext cx="2667215" cy="935509"/>
            </a:xfrm>
            <a:custGeom>
              <a:avLst/>
              <a:gdLst>
                <a:gd name="T0" fmla="*/ 1115 w 1165"/>
                <a:gd name="T1" fmla="*/ 0 h 409"/>
                <a:gd name="T2" fmla="*/ 7 w 1165"/>
                <a:gd name="T3" fmla="*/ 0 h 409"/>
                <a:gd name="T4" fmla="*/ 73 w 1165"/>
                <a:gd name="T5" fmla="*/ 59 h 409"/>
                <a:gd name="T6" fmla="*/ 82 w 1165"/>
                <a:gd name="T7" fmla="*/ 100 h 409"/>
                <a:gd name="T8" fmla="*/ 77 w 1165"/>
                <a:gd name="T9" fmla="*/ 132 h 409"/>
                <a:gd name="T10" fmla="*/ 62 w 1165"/>
                <a:gd name="T11" fmla="*/ 160 h 409"/>
                <a:gd name="T12" fmla="*/ 22 w 1165"/>
                <a:gd name="T13" fmla="*/ 192 h 409"/>
                <a:gd name="T14" fmla="*/ 67 w 1165"/>
                <a:gd name="T15" fmla="*/ 226 h 409"/>
                <a:gd name="T16" fmla="*/ 89 w 1165"/>
                <a:gd name="T17" fmla="*/ 293 h 409"/>
                <a:gd name="T18" fmla="*/ 78 w 1165"/>
                <a:gd name="T19" fmla="*/ 341 h 409"/>
                <a:gd name="T20" fmla="*/ 0 w 1165"/>
                <a:gd name="T21" fmla="*/ 409 h 409"/>
                <a:gd name="T22" fmla="*/ 1115 w 1165"/>
                <a:gd name="T23" fmla="*/ 409 h 409"/>
                <a:gd name="T24" fmla="*/ 1165 w 1165"/>
                <a:gd name="T25" fmla="*/ 359 h 409"/>
                <a:gd name="T26" fmla="*/ 1165 w 1165"/>
                <a:gd name="T27" fmla="*/ 50 h 409"/>
                <a:gd name="T28" fmla="*/ 1115 w 1165"/>
                <a:gd name="T2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5" h="409">
                  <a:moveTo>
                    <a:pt x="1115" y="0"/>
                  </a:moveTo>
                  <a:cubicBezTo>
                    <a:pt x="7" y="0"/>
                    <a:pt x="7" y="0"/>
                    <a:pt x="7" y="0"/>
                  </a:cubicBezTo>
                  <a:cubicBezTo>
                    <a:pt x="51" y="18"/>
                    <a:pt x="68" y="50"/>
                    <a:pt x="73" y="59"/>
                  </a:cubicBezTo>
                  <a:cubicBezTo>
                    <a:pt x="79" y="71"/>
                    <a:pt x="82" y="85"/>
                    <a:pt x="82" y="100"/>
                  </a:cubicBezTo>
                  <a:cubicBezTo>
                    <a:pt x="82" y="111"/>
                    <a:pt x="80" y="122"/>
                    <a:pt x="77" y="132"/>
                  </a:cubicBezTo>
                  <a:cubicBezTo>
                    <a:pt x="74" y="142"/>
                    <a:pt x="69" y="152"/>
                    <a:pt x="62" y="160"/>
                  </a:cubicBezTo>
                  <a:cubicBezTo>
                    <a:pt x="56" y="168"/>
                    <a:pt x="33" y="190"/>
                    <a:pt x="22" y="192"/>
                  </a:cubicBezTo>
                  <a:cubicBezTo>
                    <a:pt x="37" y="196"/>
                    <a:pt x="53" y="208"/>
                    <a:pt x="67" y="226"/>
                  </a:cubicBezTo>
                  <a:cubicBezTo>
                    <a:pt x="82" y="244"/>
                    <a:pt x="89" y="266"/>
                    <a:pt x="89" y="293"/>
                  </a:cubicBezTo>
                  <a:cubicBezTo>
                    <a:pt x="89" y="311"/>
                    <a:pt x="85" y="327"/>
                    <a:pt x="78" y="341"/>
                  </a:cubicBezTo>
                  <a:cubicBezTo>
                    <a:pt x="73" y="352"/>
                    <a:pt x="46" y="392"/>
                    <a:pt x="0" y="409"/>
                  </a:cubicBezTo>
                  <a:cubicBezTo>
                    <a:pt x="1115" y="409"/>
                    <a:pt x="1115" y="409"/>
                    <a:pt x="1115" y="409"/>
                  </a:cubicBezTo>
                  <a:cubicBezTo>
                    <a:pt x="1143" y="409"/>
                    <a:pt x="1165" y="386"/>
                    <a:pt x="1165" y="359"/>
                  </a:cubicBezTo>
                  <a:cubicBezTo>
                    <a:pt x="1165" y="50"/>
                    <a:pt x="1165" y="50"/>
                    <a:pt x="1165" y="50"/>
                  </a:cubicBezTo>
                  <a:cubicBezTo>
                    <a:pt x="1165" y="22"/>
                    <a:pt x="1143" y="0"/>
                    <a:pt x="1115"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IN"/>
            </a:p>
          </p:txBody>
        </p:sp>
        <p:sp>
          <p:nvSpPr>
            <p:cNvPr id="12" name="Freeform 9">
              <a:extLst>
                <a:ext uri="{FF2B5EF4-FFF2-40B4-BE49-F238E27FC236}">
                  <a16:creationId xmlns:a16="http://schemas.microsoft.com/office/drawing/2014/main" id="{F610C2D2-80F5-0A27-326D-BE671B1E5026}"/>
                </a:ext>
              </a:extLst>
            </p:cNvPr>
            <p:cNvSpPr>
              <a:spLocks/>
            </p:cNvSpPr>
            <p:nvPr/>
          </p:nvSpPr>
          <p:spPr bwMode="auto">
            <a:xfrm>
              <a:off x="876605" y="5169320"/>
              <a:ext cx="2941967" cy="936475"/>
            </a:xfrm>
            <a:custGeom>
              <a:avLst/>
              <a:gdLst>
                <a:gd name="T0" fmla="*/ 1235 w 1285"/>
                <a:gd name="T1" fmla="*/ 0 h 409"/>
                <a:gd name="T2" fmla="*/ 0 w 1285"/>
                <a:gd name="T3" fmla="*/ 0 h 409"/>
                <a:gd name="T4" fmla="*/ 0 w 1285"/>
                <a:gd name="T5" fmla="*/ 233 h 409"/>
                <a:gd name="T6" fmla="*/ 52 w 1285"/>
                <a:gd name="T7" fmla="*/ 233 h 409"/>
                <a:gd name="T8" fmla="*/ 52 w 1285"/>
                <a:gd name="T9" fmla="*/ 339 h 409"/>
                <a:gd name="T10" fmla="*/ 0 w 1285"/>
                <a:gd name="T11" fmla="*/ 339 h 409"/>
                <a:gd name="T12" fmla="*/ 0 w 1285"/>
                <a:gd name="T13" fmla="*/ 409 h 409"/>
                <a:gd name="T14" fmla="*/ 1235 w 1285"/>
                <a:gd name="T15" fmla="*/ 409 h 409"/>
                <a:gd name="T16" fmla="*/ 1285 w 1285"/>
                <a:gd name="T17" fmla="*/ 359 h 409"/>
                <a:gd name="T18" fmla="*/ 1285 w 1285"/>
                <a:gd name="T19" fmla="*/ 50 h 409"/>
                <a:gd name="T20" fmla="*/ 1235 w 1285"/>
                <a:gd name="T21"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5" h="409">
                  <a:moveTo>
                    <a:pt x="1235" y="0"/>
                  </a:moveTo>
                  <a:cubicBezTo>
                    <a:pt x="0" y="0"/>
                    <a:pt x="0" y="0"/>
                    <a:pt x="0" y="0"/>
                  </a:cubicBezTo>
                  <a:cubicBezTo>
                    <a:pt x="0" y="233"/>
                    <a:pt x="0" y="233"/>
                    <a:pt x="0" y="233"/>
                  </a:cubicBezTo>
                  <a:cubicBezTo>
                    <a:pt x="52" y="233"/>
                    <a:pt x="52" y="233"/>
                    <a:pt x="52" y="233"/>
                  </a:cubicBezTo>
                  <a:cubicBezTo>
                    <a:pt x="52" y="339"/>
                    <a:pt x="52" y="339"/>
                    <a:pt x="52" y="339"/>
                  </a:cubicBezTo>
                  <a:cubicBezTo>
                    <a:pt x="0" y="339"/>
                    <a:pt x="0" y="339"/>
                    <a:pt x="0" y="339"/>
                  </a:cubicBezTo>
                  <a:cubicBezTo>
                    <a:pt x="0" y="409"/>
                    <a:pt x="0" y="409"/>
                    <a:pt x="0" y="409"/>
                  </a:cubicBezTo>
                  <a:cubicBezTo>
                    <a:pt x="1235" y="409"/>
                    <a:pt x="1235" y="409"/>
                    <a:pt x="1235" y="409"/>
                  </a:cubicBezTo>
                  <a:cubicBezTo>
                    <a:pt x="1263" y="409"/>
                    <a:pt x="1285" y="386"/>
                    <a:pt x="1285" y="359"/>
                  </a:cubicBezTo>
                  <a:cubicBezTo>
                    <a:pt x="1285" y="50"/>
                    <a:pt x="1285" y="50"/>
                    <a:pt x="1285" y="50"/>
                  </a:cubicBezTo>
                  <a:cubicBezTo>
                    <a:pt x="1285" y="22"/>
                    <a:pt x="1263" y="0"/>
                    <a:pt x="1235" y="0"/>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IN"/>
            </a:p>
          </p:txBody>
        </p:sp>
        <p:sp>
          <p:nvSpPr>
            <p:cNvPr id="13" name="Rectangle: Rounded Corners 12">
              <a:extLst>
                <a:ext uri="{FF2B5EF4-FFF2-40B4-BE49-F238E27FC236}">
                  <a16:creationId xmlns:a16="http://schemas.microsoft.com/office/drawing/2014/main" id="{FA12C537-6DF2-EF2B-3EFA-33E8ABBEB6BF}"/>
                </a:ext>
              </a:extLst>
            </p:cNvPr>
            <p:cNvSpPr>
              <a:spLocks/>
            </p:cNvSpPr>
            <p:nvPr/>
          </p:nvSpPr>
          <p:spPr>
            <a:xfrm>
              <a:off x="2157413" y="1704420"/>
              <a:ext cx="3938588" cy="95131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solidFill>
                  <a:schemeClr val="bg1"/>
                </a:solidFill>
              </a:endParaRPr>
            </a:p>
          </p:txBody>
        </p:sp>
        <p:sp>
          <p:nvSpPr>
            <p:cNvPr id="14" name="Rectangle: Rounded Corners 13">
              <a:extLst>
                <a:ext uri="{FF2B5EF4-FFF2-40B4-BE49-F238E27FC236}">
                  <a16:creationId xmlns:a16="http://schemas.microsoft.com/office/drawing/2014/main" id="{AF23E69D-44F2-4EBB-B411-1760F79591C9}"/>
                </a:ext>
              </a:extLst>
            </p:cNvPr>
            <p:cNvSpPr>
              <a:spLocks/>
            </p:cNvSpPr>
            <p:nvPr/>
          </p:nvSpPr>
          <p:spPr>
            <a:xfrm>
              <a:off x="1164253" y="2859065"/>
              <a:ext cx="4931747" cy="94408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CA" sz="1600" b="0">
                  <a:solidFill>
                    <a:schemeClr val="bg1"/>
                  </a:solidFill>
                </a:rPr>
                <a:t>Shows summary and details of customer online activities &amp; behaviors (clicks, opens, etc.)</a:t>
              </a:r>
              <a:endParaRPr lang="en-CA" sz="1600" b="0">
                <a:solidFill>
                  <a:schemeClr val="bg1"/>
                </a:solidFill>
                <a:cs typeface="Arial"/>
              </a:endParaRPr>
            </a:p>
          </p:txBody>
        </p:sp>
        <p:sp>
          <p:nvSpPr>
            <p:cNvPr id="16" name="Rectangle: Rounded Corners 15">
              <a:extLst>
                <a:ext uri="{FF2B5EF4-FFF2-40B4-BE49-F238E27FC236}">
                  <a16:creationId xmlns:a16="http://schemas.microsoft.com/office/drawing/2014/main" id="{878A3949-C5D7-5CD7-91EB-69CEC5FD9806}"/>
                </a:ext>
              </a:extLst>
            </p:cNvPr>
            <p:cNvSpPr>
              <a:spLocks/>
            </p:cNvSpPr>
            <p:nvPr/>
          </p:nvSpPr>
          <p:spPr>
            <a:xfrm>
              <a:off x="1231454" y="4008285"/>
              <a:ext cx="4864547" cy="93647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b="0">
                  <a:solidFill>
                    <a:schemeClr val="bg1"/>
                  </a:solidFill>
                </a:rPr>
                <a:t>Provide real-time email alerts to sales of prospect visits to IQVIA.com</a:t>
              </a:r>
              <a:endParaRPr lang="en-US" sz="1600" b="0">
                <a:solidFill>
                  <a:schemeClr val="bg1"/>
                </a:solidFill>
                <a:cs typeface="Arial"/>
              </a:endParaRPr>
            </a:p>
          </p:txBody>
        </p:sp>
        <p:sp>
          <p:nvSpPr>
            <p:cNvPr id="17" name="Rectangle: Rounded Corners 16">
              <a:extLst>
                <a:ext uri="{FF2B5EF4-FFF2-40B4-BE49-F238E27FC236}">
                  <a16:creationId xmlns:a16="http://schemas.microsoft.com/office/drawing/2014/main" id="{AE23F1A0-B01F-F830-22D5-69AD0356856E}"/>
                </a:ext>
              </a:extLst>
            </p:cNvPr>
            <p:cNvSpPr>
              <a:spLocks/>
            </p:cNvSpPr>
            <p:nvPr/>
          </p:nvSpPr>
          <p:spPr>
            <a:xfrm>
              <a:off x="1231453" y="5169320"/>
              <a:ext cx="4864547" cy="93647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CA" sz="1600" b="0">
                  <a:solidFill>
                    <a:schemeClr val="bg1"/>
                  </a:solidFill>
                </a:rPr>
                <a:t>Customer Insight provided to the sales team for each contact and lead</a:t>
              </a:r>
              <a:endParaRPr lang="en-US" sz="1600" b="0">
                <a:solidFill>
                  <a:schemeClr val="bg1"/>
                </a:solidFill>
              </a:endParaRPr>
            </a:p>
          </p:txBody>
        </p:sp>
        <p:sp>
          <p:nvSpPr>
            <p:cNvPr id="18" name="Tijdelijke aanduiding voor inhoud 1">
              <a:extLst>
                <a:ext uri="{FF2B5EF4-FFF2-40B4-BE49-F238E27FC236}">
                  <a16:creationId xmlns:a16="http://schemas.microsoft.com/office/drawing/2014/main" id="{903C68D6-2C75-A31D-2BCA-FF48A6FCA50A}"/>
                </a:ext>
              </a:extLst>
            </p:cNvPr>
            <p:cNvSpPr txBox="1">
              <a:spLocks/>
            </p:cNvSpPr>
            <p:nvPr/>
          </p:nvSpPr>
          <p:spPr>
            <a:xfrm>
              <a:off x="1231454" y="1754204"/>
              <a:ext cx="4630331" cy="834006"/>
            </a:xfrm>
            <a:prstGeom prst="rect">
              <a:avLst/>
            </a:prstGeom>
          </p:spPr>
          <p:txBody>
            <a:bodyPr anchor="ctr"/>
            <a:lstStyle>
              <a:lvl1pPr marL="171450" indent="-17145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429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715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4295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7145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Aft>
                  <a:spcPct val="0"/>
                </a:spcAft>
                <a:buNone/>
                <a:defRPr/>
              </a:pPr>
              <a:r>
                <a:rPr lang="en-US" sz="1600" b="0">
                  <a:solidFill>
                    <a:schemeClr val="bg1"/>
                  </a:solidFill>
                </a:rPr>
                <a:t>View customer activity profiles in one place</a:t>
              </a:r>
            </a:p>
          </p:txBody>
        </p:sp>
        <p:sp>
          <p:nvSpPr>
            <p:cNvPr id="19" name="Tijdelijke aanduiding voor inhoud 1">
              <a:extLst>
                <a:ext uri="{FF2B5EF4-FFF2-40B4-BE49-F238E27FC236}">
                  <a16:creationId xmlns:a16="http://schemas.microsoft.com/office/drawing/2014/main" id="{53EDA72C-DCB1-3B8F-8DC3-CF4185A56F43}"/>
                </a:ext>
              </a:extLst>
            </p:cNvPr>
            <p:cNvSpPr txBox="1">
              <a:spLocks/>
            </p:cNvSpPr>
            <p:nvPr/>
          </p:nvSpPr>
          <p:spPr>
            <a:xfrm>
              <a:off x="1231455" y="2909654"/>
              <a:ext cx="4485952" cy="834006"/>
            </a:xfrm>
            <a:prstGeom prst="rect">
              <a:avLst/>
            </a:prstGeom>
          </p:spPr>
          <p:txBody>
            <a:bodyPr anchor="ctr"/>
            <a:lstStyle>
              <a:lvl1pPr marL="171450" indent="-17145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429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715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4295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7145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fontAlgn="base">
                <a:spcAft>
                  <a:spcPct val="0"/>
                </a:spcAft>
                <a:buNone/>
                <a:defRPr/>
              </a:pPr>
              <a:endParaRPr lang="en-US">
                <a:solidFill>
                  <a:schemeClr val="bg1"/>
                </a:solidFill>
              </a:endParaRPr>
            </a:p>
          </p:txBody>
        </p:sp>
        <p:sp>
          <p:nvSpPr>
            <p:cNvPr id="22" name="Freeform 5">
              <a:extLst>
                <a:ext uri="{FF2B5EF4-FFF2-40B4-BE49-F238E27FC236}">
                  <a16:creationId xmlns:a16="http://schemas.microsoft.com/office/drawing/2014/main" id="{7338864B-06F9-44D5-A557-6A0A56B6BFAE}"/>
                </a:ext>
              </a:extLst>
            </p:cNvPr>
            <p:cNvSpPr>
              <a:spLocks/>
            </p:cNvSpPr>
            <p:nvPr/>
          </p:nvSpPr>
          <p:spPr bwMode="auto">
            <a:xfrm>
              <a:off x="527041" y="1700212"/>
              <a:ext cx="470871" cy="945711"/>
            </a:xfrm>
            <a:custGeom>
              <a:avLst/>
              <a:gdLst>
                <a:gd name="T0" fmla="*/ 487 w 487"/>
                <a:gd name="T1" fmla="*/ 982 h 982"/>
                <a:gd name="T2" fmla="*/ 279 w 487"/>
                <a:gd name="T3" fmla="*/ 982 h 982"/>
                <a:gd name="T4" fmla="*/ 279 w 487"/>
                <a:gd name="T5" fmla="*/ 414 h 982"/>
                <a:gd name="T6" fmla="*/ 281 w 487"/>
                <a:gd name="T7" fmla="*/ 321 h 982"/>
                <a:gd name="T8" fmla="*/ 285 w 487"/>
                <a:gd name="T9" fmla="*/ 218 h 982"/>
                <a:gd name="T10" fmla="*/ 255 w 487"/>
                <a:gd name="T11" fmla="*/ 248 h 982"/>
                <a:gd name="T12" fmla="*/ 213 w 487"/>
                <a:gd name="T13" fmla="*/ 286 h 982"/>
                <a:gd name="T14" fmla="*/ 101 w 487"/>
                <a:gd name="T15" fmla="*/ 377 h 982"/>
                <a:gd name="T16" fmla="*/ 0 w 487"/>
                <a:gd name="T17" fmla="*/ 251 h 982"/>
                <a:gd name="T18" fmla="*/ 317 w 487"/>
                <a:gd name="T19" fmla="*/ 0 h 982"/>
                <a:gd name="T20" fmla="*/ 487 w 487"/>
                <a:gd name="T21" fmla="*/ 0 h 982"/>
                <a:gd name="T22" fmla="*/ 487 w 487"/>
                <a:gd name="T23" fmla="*/ 98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 h="982">
                  <a:moveTo>
                    <a:pt x="487" y="982"/>
                  </a:moveTo>
                  <a:cubicBezTo>
                    <a:pt x="279" y="982"/>
                    <a:pt x="279" y="982"/>
                    <a:pt x="279" y="982"/>
                  </a:cubicBezTo>
                  <a:cubicBezTo>
                    <a:pt x="279" y="414"/>
                    <a:pt x="279" y="414"/>
                    <a:pt x="279" y="414"/>
                  </a:cubicBezTo>
                  <a:cubicBezTo>
                    <a:pt x="279" y="391"/>
                    <a:pt x="280" y="360"/>
                    <a:pt x="281" y="321"/>
                  </a:cubicBezTo>
                  <a:cubicBezTo>
                    <a:pt x="282" y="282"/>
                    <a:pt x="283" y="248"/>
                    <a:pt x="285" y="218"/>
                  </a:cubicBezTo>
                  <a:cubicBezTo>
                    <a:pt x="280" y="224"/>
                    <a:pt x="271" y="234"/>
                    <a:pt x="255" y="248"/>
                  </a:cubicBezTo>
                  <a:cubicBezTo>
                    <a:pt x="240" y="262"/>
                    <a:pt x="226" y="275"/>
                    <a:pt x="213" y="286"/>
                  </a:cubicBezTo>
                  <a:cubicBezTo>
                    <a:pt x="101" y="377"/>
                    <a:pt x="101" y="377"/>
                    <a:pt x="101" y="377"/>
                  </a:cubicBezTo>
                  <a:cubicBezTo>
                    <a:pt x="0" y="251"/>
                    <a:pt x="0" y="251"/>
                    <a:pt x="0" y="251"/>
                  </a:cubicBezTo>
                  <a:cubicBezTo>
                    <a:pt x="317" y="0"/>
                    <a:pt x="317" y="0"/>
                    <a:pt x="317" y="0"/>
                  </a:cubicBezTo>
                  <a:cubicBezTo>
                    <a:pt x="487" y="0"/>
                    <a:pt x="487" y="0"/>
                    <a:pt x="487" y="0"/>
                  </a:cubicBezTo>
                  <a:cubicBezTo>
                    <a:pt x="487" y="982"/>
                    <a:pt x="487" y="982"/>
                    <a:pt x="487" y="982"/>
                  </a:cubicBezTo>
                  <a:close/>
                </a:path>
              </a:pathLst>
            </a:custGeom>
            <a:solidFill>
              <a:schemeClr val="bg1"/>
            </a:solidFill>
            <a:ln w="19050">
              <a:solidFill>
                <a:srgbClr val="00A3E0"/>
              </a:solidFill>
            </a:ln>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1033AFF1-EA8A-7C2B-436F-DD89F5431D66}"/>
                </a:ext>
              </a:extLst>
            </p:cNvPr>
            <p:cNvSpPr>
              <a:spLocks/>
            </p:cNvSpPr>
            <p:nvPr/>
          </p:nvSpPr>
          <p:spPr bwMode="auto">
            <a:xfrm>
              <a:off x="499265" y="2835513"/>
              <a:ext cx="667950" cy="958937"/>
            </a:xfrm>
            <a:custGeom>
              <a:avLst/>
              <a:gdLst>
                <a:gd name="T0" fmla="*/ 690 w 690"/>
                <a:gd name="T1" fmla="*/ 996 h 996"/>
                <a:gd name="T2" fmla="*/ 3 w 690"/>
                <a:gd name="T3" fmla="*/ 996 h 996"/>
                <a:gd name="T4" fmla="*/ 3 w 690"/>
                <a:gd name="T5" fmla="*/ 852 h 996"/>
                <a:gd name="T6" fmla="*/ 249 w 690"/>
                <a:gd name="T7" fmla="*/ 603 h 996"/>
                <a:gd name="T8" fmla="*/ 369 w 690"/>
                <a:gd name="T9" fmla="*/ 474 h 996"/>
                <a:gd name="T10" fmla="*/ 435 w 690"/>
                <a:gd name="T11" fmla="*/ 381 h 996"/>
                <a:gd name="T12" fmla="*/ 456 w 690"/>
                <a:gd name="T13" fmla="*/ 290 h 996"/>
                <a:gd name="T14" fmla="*/ 423 w 690"/>
                <a:gd name="T15" fmla="*/ 202 h 996"/>
                <a:gd name="T16" fmla="*/ 336 w 690"/>
                <a:gd name="T17" fmla="*/ 173 h 996"/>
                <a:gd name="T18" fmla="*/ 226 w 690"/>
                <a:gd name="T19" fmla="*/ 200 h 996"/>
                <a:gd name="T20" fmla="*/ 113 w 690"/>
                <a:gd name="T21" fmla="*/ 274 h 996"/>
                <a:gd name="T22" fmla="*/ 0 w 690"/>
                <a:gd name="T23" fmla="*/ 140 h 996"/>
                <a:gd name="T24" fmla="*/ 90 w 690"/>
                <a:gd name="T25" fmla="*/ 72 h 996"/>
                <a:gd name="T26" fmla="*/ 200 w 690"/>
                <a:gd name="T27" fmla="*/ 20 h 996"/>
                <a:gd name="T28" fmla="*/ 351 w 690"/>
                <a:gd name="T29" fmla="*/ 0 h 996"/>
                <a:gd name="T30" fmla="*/ 517 w 690"/>
                <a:gd name="T31" fmla="*/ 35 h 996"/>
                <a:gd name="T32" fmla="*/ 624 w 690"/>
                <a:gd name="T33" fmla="*/ 130 h 996"/>
                <a:gd name="T34" fmla="*/ 662 w 690"/>
                <a:gd name="T35" fmla="*/ 266 h 996"/>
                <a:gd name="T36" fmla="*/ 630 w 690"/>
                <a:gd name="T37" fmla="*/ 414 h 996"/>
                <a:gd name="T38" fmla="*/ 536 w 690"/>
                <a:gd name="T39" fmla="*/ 548 h 996"/>
                <a:gd name="T40" fmla="*/ 388 w 690"/>
                <a:gd name="T41" fmla="*/ 694 h 996"/>
                <a:gd name="T42" fmla="*/ 262 w 690"/>
                <a:gd name="T43" fmla="*/ 812 h 996"/>
                <a:gd name="T44" fmla="*/ 262 w 690"/>
                <a:gd name="T45" fmla="*/ 822 h 996"/>
                <a:gd name="T46" fmla="*/ 690 w 690"/>
                <a:gd name="T47" fmla="*/ 822 h 996"/>
                <a:gd name="T48" fmla="*/ 690 w 690"/>
                <a:gd name="T49" fmla="*/ 996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0" h="996">
                  <a:moveTo>
                    <a:pt x="690" y="996"/>
                  </a:moveTo>
                  <a:cubicBezTo>
                    <a:pt x="3" y="996"/>
                    <a:pt x="3" y="996"/>
                    <a:pt x="3" y="996"/>
                  </a:cubicBezTo>
                  <a:cubicBezTo>
                    <a:pt x="3" y="852"/>
                    <a:pt x="3" y="852"/>
                    <a:pt x="3" y="852"/>
                  </a:cubicBezTo>
                  <a:cubicBezTo>
                    <a:pt x="249" y="603"/>
                    <a:pt x="249" y="603"/>
                    <a:pt x="249" y="603"/>
                  </a:cubicBezTo>
                  <a:cubicBezTo>
                    <a:pt x="299" y="551"/>
                    <a:pt x="339" y="509"/>
                    <a:pt x="369" y="474"/>
                  </a:cubicBezTo>
                  <a:cubicBezTo>
                    <a:pt x="399" y="440"/>
                    <a:pt x="421" y="409"/>
                    <a:pt x="435" y="381"/>
                  </a:cubicBezTo>
                  <a:cubicBezTo>
                    <a:pt x="449" y="353"/>
                    <a:pt x="456" y="323"/>
                    <a:pt x="456" y="290"/>
                  </a:cubicBezTo>
                  <a:cubicBezTo>
                    <a:pt x="456" y="251"/>
                    <a:pt x="445" y="222"/>
                    <a:pt x="423" y="202"/>
                  </a:cubicBezTo>
                  <a:cubicBezTo>
                    <a:pt x="402" y="183"/>
                    <a:pt x="373" y="173"/>
                    <a:pt x="336" y="173"/>
                  </a:cubicBezTo>
                  <a:cubicBezTo>
                    <a:pt x="298" y="173"/>
                    <a:pt x="262" y="182"/>
                    <a:pt x="226" y="200"/>
                  </a:cubicBezTo>
                  <a:cubicBezTo>
                    <a:pt x="190" y="217"/>
                    <a:pt x="153" y="242"/>
                    <a:pt x="113" y="274"/>
                  </a:cubicBezTo>
                  <a:cubicBezTo>
                    <a:pt x="0" y="140"/>
                    <a:pt x="0" y="140"/>
                    <a:pt x="0" y="140"/>
                  </a:cubicBezTo>
                  <a:cubicBezTo>
                    <a:pt x="28" y="117"/>
                    <a:pt x="58" y="94"/>
                    <a:pt x="90" y="72"/>
                  </a:cubicBezTo>
                  <a:cubicBezTo>
                    <a:pt x="122" y="51"/>
                    <a:pt x="159" y="33"/>
                    <a:pt x="200" y="20"/>
                  </a:cubicBezTo>
                  <a:cubicBezTo>
                    <a:pt x="242" y="7"/>
                    <a:pt x="292" y="0"/>
                    <a:pt x="351" y="0"/>
                  </a:cubicBezTo>
                  <a:cubicBezTo>
                    <a:pt x="415" y="0"/>
                    <a:pt x="471" y="12"/>
                    <a:pt x="517" y="35"/>
                  </a:cubicBezTo>
                  <a:cubicBezTo>
                    <a:pt x="563" y="59"/>
                    <a:pt x="599" y="90"/>
                    <a:pt x="624" y="130"/>
                  </a:cubicBezTo>
                  <a:cubicBezTo>
                    <a:pt x="650" y="170"/>
                    <a:pt x="662" y="215"/>
                    <a:pt x="662" y="266"/>
                  </a:cubicBezTo>
                  <a:cubicBezTo>
                    <a:pt x="662" y="320"/>
                    <a:pt x="651" y="369"/>
                    <a:pt x="630" y="414"/>
                  </a:cubicBezTo>
                  <a:cubicBezTo>
                    <a:pt x="608" y="459"/>
                    <a:pt x="577" y="504"/>
                    <a:pt x="536" y="548"/>
                  </a:cubicBezTo>
                  <a:cubicBezTo>
                    <a:pt x="495" y="592"/>
                    <a:pt x="446" y="640"/>
                    <a:pt x="388" y="694"/>
                  </a:cubicBezTo>
                  <a:cubicBezTo>
                    <a:pt x="262" y="812"/>
                    <a:pt x="262" y="812"/>
                    <a:pt x="262" y="812"/>
                  </a:cubicBezTo>
                  <a:cubicBezTo>
                    <a:pt x="262" y="822"/>
                    <a:pt x="262" y="822"/>
                    <a:pt x="262" y="822"/>
                  </a:cubicBezTo>
                  <a:cubicBezTo>
                    <a:pt x="690" y="822"/>
                    <a:pt x="690" y="822"/>
                    <a:pt x="690" y="822"/>
                  </a:cubicBezTo>
                  <a:cubicBezTo>
                    <a:pt x="690" y="996"/>
                    <a:pt x="690" y="996"/>
                    <a:pt x="690" y="996"/>
                  </a:cubicBezTo>
                  <a:close/>
                </a:path>
              </a:pathLst>
            </a:custGeom>
            <a:solidFill>
              <a:schemeClr val="bg1"/>
            </a:solidFill>
            <a:ln w="19050">
              <a:solidFill>
                <a:srgbClr val="005587"/>
              </a:solidFill>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154EF303-6C8C-D94A-6EC0-F85A48E45DB5}"/>
                </a:ext>
              </a:extLst>
            </p:cNvPr>
            <p:cNvSpPr>
              <a:spLocks/>
            </p:cNvSpPr>
            <p:nvPr/>
          </p:nvSpPr>
          <p:spPr bwMode="auto">
            <a:xfrm>
              <a:off x="506885" y="4001516"/>
              <a:ext cx="657368" cy="972164"/>
            </a:xfrm>
            <a:custGeom>
              <a:avLst/>
              <a:gdLst>
                <a:gd name="T0" fmla="*/ 651 w 680"/>
                <a:gd name="T1" fmla="*/ 234 h 1010"/>
                <a:gd name="T2" fmla="*/ 590 w 680"/>
                <a:gd name="T3" fmla="*/ 397 h 1010"/>
                <a:gd name="T4" fmla="*/ 439 w 680"/>
                <a:gd name="T5" fmla="*/ 479 h 1010"/>
                <a:gd name="T6" fmla="*/ 439 w 680"/>
                <a:gd name="T7" fmla="*/ 483 h 1010"/>
                <a:gd name="T8" fmla="*/ 618 w 680"/>
                <a:gd name="T9" fmla="*/ 556 h 1010"/>
                <a:gd name="T10" fmla="*/ 680 w 680"/>
                <a:gd name="T11" fmla="*/ 710 h 1010"/>
                <a:gd name="T12" fmla="*/ 638 w 680"/>
                <a:gd name="T13" fmla="*/ 864 h 1010"/>
                <a:gd name="T14" fmla="*/ 509 w 680"/>
                <a:gd name="T15" fmla="*/ 971 h 1010"/>
                <a:gd name="T16" fmla="*/ 284 w 680"/>
                <a:gd name="T17" fmla="*/ 1010 h 1010"/>
                <a:gd name="T18" fmla="*/ 0 w 680"/>
                <a:gd name="T19" fmla="*/ 957 h 1010"/>
                <a:gd name="T20" fmla="*/ 0 w 680"/>
                <a:gd name="T21" fmla="*/ 781 h 1010"/>
                <a:gd name="T22" fmla="*/ 132 w 680"/>
                <a:gd name="T23" fmla="*/ 829 h 1010"/>
                <a:gd name="T24" fmla="*/ 262 w 680"/>
                <a:gd name="T25" fmla="*/ 845 h 1010"/>
                <a:gd name="T26" fmla="*/ 418 w 680"/>
                <a:gd name="T27" fmla="*/ 807 h 1010"/>
                <a:gd name="T28" fmla="*/ 463 w 680"/>
                <a:gd name="T29" fmla="*/ 698 h 1010"/>
                <a:gd name="T30" fmla="*/ 442 w 680"/>
                <a:gd name="T31" fmla="*/ 629 h 1010"/>
                <a:gd name="T32" fmla="*/ 370 w 680"/>
                <a:gd name="T33" fmla="*/ 586 h 1010"/>
                <a:gd name="T34" fmla="*/ 226 w 680"/>
                <a:gd name="T35" fmla="*/ 571 h 1010"/>
                <a:gd name="T36" fmla="*/ 152 w 680"/>
                <a:gd name="T37" fmla="*/ 571 h 1010"/>
                <a:gd name="T38" fmla="*/ 152 w 680"/>
                <a:gd name="T39" fmla="*/ 412 h 1010"/>
                <a:gd name="T40" fmla="*/ 227 w 680"/>
                <a:gd name="T41" fmla="*/ 412 h 1010"/>
                <a:gd name="T42" fmla="*/ 366 w 680"/>
                <a:gd name="T43" fmla="*/ 395 h 1010"/>
                <a:gd name="T44" fmla="*/ 430 w 680"/>
                <a:gd name="T45" fmla="*/ 348 h 1010"/>
                <a:gd name="T46" fmla="*/ 447 w 680"/>
                <a:gd name="T47" fmla="*/ 280 h 1010"/>
                <a:gd name="T48" fmla="*/ 415 w 680"/>
                <a:gd name="T49" fmla="*/ 198 h 1010"/>
                <a:gd name="T50" fmla="*/ 307 w 680"/>
                <a:gd name="T51" fmla="*/ 168 h 1010"/>
                <a:gd name="T52" fmla="*/ 185 w 680"/>
                <a:gd name="T53" fmla="*/ 193 h 1010"/>
                <a:gd name="T54" fmla="*/ 98 w 680"/>
                <a:gd name="T55" fmla="*/ 240 h 1010"/>
                <a:gd name="T56" fmla="*/ 2 w 680"/>
                <a:gd name="T57" fmla="*/ 97 h 1010"/>
                <a:gd name="T58" fmla="*/ 137 w 680"/>
                <a:gd name="T59" fmla="*/ 28 h 1010"/>
                <a:gd name="T60" fmla="*/ 322 w 680"/>
                <a:gd name="T61" fmla="*/ 0 h 1010"/>
                <a:gd name="T62" fmla="*/ 562 w 680"/>
                <a:gd name="T63" fmla="*/ 62 h 1010"/>
                <a:gd name="T64" fmla="*/ 651 w 680"/>
                <a:gd name="T65" fmla="*/ 234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0" h="1010">
                  <a:moveTo>
                    <a:pt x="651" y="234"/>
                  </a:moveTo>
                  <a:cubicBezTo>
                    <a:pt x="651" y="302"/>
                    <a:pt x="631" y="356"/>
                    <a:pt x="590" y="397"/>
                  </a:cubicBezTo>
                  <a:cubicBezTo>
                    <a:pt x="549" y="437"/>
                    <a:pt x="499" y="465"/>
                    <a:pt x="439" y="479"/>
                  </a:cubicBezTo>
                  <a:cubicBezTo>
                    <a:pt x="439" y="483"/>
                    <a:pt x="439" y="483"/>
                    <a:pt x="439" y="483"/>
                  </a:cubicBezTo>
                  <a:cubicBezTo>
                    <a:pt x="517" y="493"/>
                    <a:pt x="577" y="518"/>
                    <a:pt x="618" y="556"/>
                  </a:cubicBezTo>
                  <a:cubicBezTo>
                    <a:pt x="659" y="595"/>
                    <a:pt x="680" y="646"/>
                    <a:pt x="680" y="710"/>
                  </a:cubicBezTo>
                  <a:cubicBezTo>
                    <a:pt x="680" y="767"/>
                    <a:pt x="666" y="818"/>
                    <a:pt x="638" y="864"/>
                  </a:cubicBezTo>
                  <a:cubicBezTo>
                    <a:pt x="610" y="909"/>
                    <a:pt x="567" y="945"/>
                    <a:pt x="509" y="971"/>
                  </a:cubicBezTo>
                  <a:cubicBezTo>
                    <a:pt x="450" y="997"/>
                    <a:pt x="375" y="1010"/>
                    <a:pt x="284" y="1010"/>
                  </a:cubicBezTo>
                  <a:cubicBezTo>
                    <a:pt x="177" y="1010"/>
                    <a:pt x="83" y="993"/>
                    <a:pt x="0" y="957"/>
                  </a:cubicBezTo>
                  <a:cubicBezTo>
                    <a:pt x="0" y="781"/>
                    <a:pt x="0" y="781"/>
                    <a:pt x="0" y="781"/>
                  </a:cubicBezTo>
                  <a:cubicBezTo>
                    <a:pt x="42" y="802"/>
                    <a:pt x="86" y="818"/>
                    <a:pt x="132" y="829"/>
                  </a:cubicBezTo>
                  <a:cubicBezTo>
                    <a:pt x="178" y="840"/>
                    <a:pt x="221" y="845"/>
                    <a:pt x="262" y="845"/>
                  </a:cubicBezTo>
                  <a:cubicBezTo>
                    <a:pt x="336" y="845"/>
                    <a:pt x="388" y="832"/>
                    <a:pt x="418" y="807"/>
                  </a:cubicBezTo>
                  <a:cubicBezTo>
                    <a:pt x="448" y="781"/>
                    <a:pt x="463" y="745"/>
                    <a:pt x="463" y="698"/>
                  </a:cubicBezTo>
                  <a:cubicBezTo>
                    <a:pt x="463" y="671"/>
                    <a:pt x="456" y="648"/>
                    <a:pt x="442" y="629"/>
                  </a:cubicBezTo>
                  <a:cubicBezTo>
                    <a:pt x="428" y="610"/>
                    <a:pt x="404" y="595"/>
                    <a:pt x="370" y="586"/>
                  </a:cubicBezTo>
                  <a:cubicBezTo>
                    <a:pt x="335" y="576"/>
                    <a:pt x="287" y="571"/>
                    <a:pt x="226" y="571"/>
                  </a:cubicBezTo>
                  <a:cubicBezTo>
                    <a:pt x="152" y="571"/>
                    <a:pt x="152" y="571"/>
                    <a:pt x="152" y="571"/>
                  </a:cubicBezTo>
                  <a:cubicBezTo>
                    <a:pt x="152" y="412"/>
                    <a:pt x="152" y="412"/>
                    <a:pt x="152" y="412"/>
                  </a:cubicBezTo>
                  <a:cubicBezTo>
                    <a:pt x="227" y="412"/>
                    <a:pt x="227" y="412"/>
                    <a:pt x="227" y="412"/>
                  </a:cubicBezTo>
                  <a:cubicBezTo>
                    <a:pt x="288" y="412"/>
                    <a:pt x="334" y="406"/>
                    <a:pt x="366" y="395"/>
                  </a:cubicBezTo>
                  <a:cubicBezTo>
                    <a:pt x="397" y="383"/>
                    <a:pt x="419" y="368"/>
                    <a:pt x="430" y="348"/>
                  </a:cubicBezTo>
                  <a:cubicBezTo>
                    <a:pt x="442" y="328"/>
                    <a:pt x="447" y="305"/>
                    <a:pt x="447" y="280"/>
                  </a:cubicBezTo>
                  <a:cubicBezTo>
                    <a:pt x="447" y="245"/>
                    <a:pt x="437" y="218"/>
                    <a:pt x="415" y="198"/>
                  </a:cubicBezTo>
                  <a:cubicBezTo>
                    <a:pt x="394" y="178"/>
                    <a:pt x="358" y="168"/>
                    <a:pt x="307" y="168"/>
                  </a:cubicBezTo>
                  <a:cubicBezTo>
                    <a:pt x="260" y="168"/>
                    <a:pt x="219" y="176"/>
                    <a:pt x="185" y="193"/>
                  </a:cubicBezTo>
                  <a:cubicBezTo>
                    <a:pt x="150" y="209"/>
                    <a:pt x="121" y="225"/>
                    <a:pt x="98" y="240"/>
                  </a:cubicBezTo>
                  <a:cubicBezTo>
                    <a:pt x="2" y="97"/>
                    <a:pt x="2" y="97"/>
                    <a:pt x="2" y="97"/>
                  </a:cubicBezTo>
                  <a:cubicBezTo>
                    <a:pt x="40" y="69"/>
                    <a:pt x="85" y="46"/>
                    <a:pt x="137" y="28"/>
                  </a:cubicBezTo>
                  <a:cubicBezTo>
                    <a:pt x="189" y="9"/>
                    <a:pt x="251" y="0"/>
                    <a:pt x="322" y="0"/>
                  </a:cubicBezTo>
                  <a:cubicBezTo>
                    <a:pt x="423" y="0"/>
                    <a:pt x="503" y="21"/>
                    <a:pt x="562" y="62"/>
                  </a:cubicBezTo>
                  <a:cubicBezTo>
                    <a:pt x="622" y="102"/>
                    <a:pt x="651" y="160"/>
                    <a:pt x="651" y="234"/>
                  </a:cubicBezTo>
                  <a:close/>
                </a:path>
              </a:pathLst>
            </a:custGeom>
            <a:solidFill>
              <a:schemeClr val="bg1"/>
            </a:solidFill>
            <a:ln w="19050">
              <a:solidFill>
                <a:srgbClr val="43B02A"/>
              </a:solidFill>
            </a:ln>
          </p:spPr>
          <p:txBody>
            <a:bodyPr vert="horz" wrap="square" lIns="91440" tIns="45720" rIns="91440" bIns="45720" numCol="1" anchor="t" anchorCtr="0" compatLnSpc="1">
              <a:prstTxWarp prst="textNoShape">
                <a:avLst/>
              </a:prstTxWarp>
            </a:bodyPr>
            <a:lstStyle/>
            <a:p>
              <a:endParaRPr lang="en-US"/>
            </a:p>
          </p:txBody>
        </p:sp>
        <p:sp>
          <p:nvSpPr>
            <p:cNvPr id="25" name="Freeform 8">
              <a:extLst>
                <a:ext uri="{FF2B5EF4-FFF2-40B4-BE49-F238E27FC236}">
                  <a16:creationId xmlns:a16="http://schemas.microsoft.com/office/drawing/2014/main" id="{CD3EA8B1-10EA-9B0B-3390-753DC857C104}"/>
                </a:ext>
              </a:extLst>
            </p:cNvPr>
            <p:cNvSpPr>
              <a:spLocks noEditPoints="1"/>
            </p:cNvSpPr>
            <p:nvPr/>
          </p:nvSpPr>
          <p:spPr bwMode="auto">
            <a:xfrm>
              <a:off x="471488" y="5168449"/>
              <a:ext cx="701674" cy="926935"/>
            </a:xfrm>
            <a:custGeom>
              <a:avLst/>
              <a:gdLst>
                <a:gd name="T0" fmla="*/ 741 w 741"/>
                <a:gd name="T1" fmla="*/ 779 h 983"/>
                <a:gd name="T2" fmla="*/ 622 w 741"/>
                <a:gd name="T3" fmla="*/ 779 h 983"/>
                <a:gd name="T4" fmla="*/ 622 w 741"/>
                <a:gd name="T5" fmla="*/ 983 h 983"/>
                <a:gd name="T6" fmla="*/ 420 w 741"/>
                <a:gd name="T7" fmla="*/ 983 h 983"/>
                <a:gd name="T8" fmla="*/ 420 w 741"/>
                <a:gd name="T9" fmla="*/ 779 h 983"/>
                <a:gd name="T10" fmla="*/ 0 w 741"/>
                <a:gd name="T11" fmla="*/ 779 h 983"/>
                <a:gd name="T12" fmla="*/ 0 w 741"/>
                <a:gd name="T13" fmla="*/ 635 h 983"/>
                <a:gd name="T14" fmla="*/ 431 w 741"/>
                <a:gd name="T15" fmla="*/ 0 h 983"/>
                <a:gd name="T16" fmla="*/ 622 w 741"/>
                <a:gd name="T17" fmla="*/ 0 h 983"/>
                <a:gd name="T18" fmla="*/ 622 w 741"/>
                <a:gd name="T19" fmla="*/ 618 h 983"/>
                <a:gd name="T20" fmla="*/ 741 w 741"/>
                <a:gd name="T21" fmla="*/ 618 h 983"/>
                <a:gd name="T22" fmla="*/ 741 w 741"/>
                <a:gd name="T23" fmla="*/ 779 h 983"/>
                <a:gd name="T24" fmla="*/ 420 w 741"/>
                <a:gd name="T25" fmla="*/ 618 h 983"/>
                <a:gd name="T26" fmla="*/ 420 w 741"/>
                <a:gd name="T27" fmla="*/ 452 h 983"/>
                <a:gd name="T28" fmla="*/ 421 w 741"/>
                <a:gd name="T29" fmla="*/ 375 h 983"/>
                <a:gd name="T30" fmla="*/ 425 w 741"/>
                <a:gd name="T31" fmla="*/ 290 h 983"/>
                <a:gd name="T32" fmla="*/ 428 w 741"/>
                <a:gd name="T33" fmla="*/ 238 h 983"/>
                <a:gd name="T34" fmla="*/ 423 w 741"/>
                <a:gd name="T35" fmla="*/ 238 h 983"/>
                <a:gd name="T36" fmla="*/ 396 w 741"/>
                <a:gd name="T37" fmla="*/ 292 h 983"/>
                <a:gd name="T38" fmla="*/ 364 w 741"/>
                <a:gd name="T39" fmla="*/ 346 h 983"/>
                <a:gd name="T40" fmla="*/ 183 w 741"/>
                <a:gd name="T41" fmla="*/ 618 h 983"/>
                <a:gd name="T42" fmla="*/ 420 w 741"/>
                <a:gd name="T43" fmla="*/ 618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1" h="983">
                  <a:moveTo>
                    <a:pt x="741" y="779"/>
                  </a:moveTo>
                  <a:cubicBezTo>
                    <a:pt x="622" y="779"/>
                    <a:pt x="622" y="779"/>
                    <a:pt x="622" y="779"/>
                  </a:cubicBezTo>
                  <a:cubicBezTo>
                    <a:pt x="622" y="983"/>
                    <a:pt x="622" y="983"/>
                    <a:pt x="622" y="983"/>
                  </a:cubicBezTo>
                  <a:cubicBezTo>
                    <a:pt x="420" y="983"/>
                    <a:pt x="420" y="983"/>
                    <a:pt x="420" y="983"/>
                  </a:cubicBezTo>
                  <a:cubicBezTo>
                    <a:pt x="420" y="779"/>
                    <a:pt x="420" y="779"/>
                    <a:pt x="420" y="779"/>
                  </a:cubicBezTo>
                  <a:cubicBezTo>
                    <a:pt x="0" y="779"/>
                    <a:pt x="0" y="779"/>
                    <a:pt x="0" y="779"/>
                  </a:cubicBezTo>
                  <a:cubicBezTo>
                    <a:pt x="0" y="635"/>
                    <a:pt x="0" y="635"/>
                    <a:pt x="0" y="635"/>
                  </a:cubicBezTo>
                  <a:cubicBezTo>
                    <a:pt x="431" y="0"/>
                    <a:pt x="431" y="0"/>
                    <a:pt x="431" y="0"/>
                  </a:cubicBezTo>
                  <a:cubicBezTo>
                    <a:pt x="622" y="0"/>
                    <a:pt x="622" y="0"/>
                    <a:pt x="622" y="0"/>
                  </a:cubicBezTo>
                  <a:cubicBezTo>
                    <a:pt x="622" y="618"/>
                    <a:pt x="622" y="618"/>
                    <a:pt x="622" y="618"/>
                  </a:cubicBezTo>
                  <a:cubicBezTo>
                    <a:pt x="741" y="618"/>
                    <a:pt x="741" y="618"/>
                    <a:pt x="741" y="618"/>
                  </a:cubicBezTo>
                  <a:cubicBezTo>
                    <a:pt x="741" y="779"/>
                    <a:pt x="741" y="779"/>
                    <a:pt x="741" y="779"/>
                  </a:cubicBezTo>
                  <a:close/>
                  <a:moveTo>
                    <a:pt x="420" y="618"/>
                  </a:moveTo>
                  <a:cubicBezTo>
                    <a:pt x="420" y="452"/>
                    <a:pt x="420" y="452"/>
                    <a:pt x="420" y="452"/>
                  </a:cubicBezTo>
                  <a:cubicBezTo>
                    <a:pt x="420" y="431"/>
                    <a:pt x="421" y="405"/>
                    <a:pt x="421" y="375"/>
                  </a:cubicBezTo>
                  <a:cubicBezTo>
                    <a:pt x="422" y="344"/>
                    <a:pt x="423" y="316"/>
                    <a:pt x="425" y="290"/>
                  </a:cubicBezTo>
                  <a:cubicBezTo>
                    <a:pt x="426" y="264"/>
                    <a:pt x="427" y="247"/>
                    <a:pt x="428" y="238"/>
                  </a:cubicBezTo>
                  <a:cubicBezTo>
                    <a:pt x="423" y="238"/>
                    <a:pt x="423" y="238"/>
                    <a:pt x="423" y="238"/>
                  </a:cubicBezTo>
                  <a:cubicBezTo>
                    <a:pt x="415" y="257"/>
                    <a:pt x="406" y="275"/>
                    <a:pt x="396" y="292"/>
                  </a:cubicBezTo>
                  <a:cubicBezTo>
                    <a:pt x="386" y="309"/>
                    <a:pt x="376" y="327"/>
                    <a:pt x="364" y="346"/>
                  </a:cubicBezTo>
                  <a:cubicBezTo>
                    <a:pt x="183" y="618"/>
                    <a:pt x="183" y="618"/>
                    <a:pt x="183" y="618"/>
                  </a:cubicBezTo>
                  <a:cubicBezTo>
                    <a:pt x="420" y="618"/>
                    <a:pt x="420" y="618"/>
                    <a:pt x="420" y="618"/>
                  </a:cubicBezTo>
                  <a:close/>
                </a:path>
              </a:pathLst>
            </a:custGeom>
            <a:solidFill>
              <a:schemeClr val="bg1"/>
            </a:solidFill>
            <a:ln w="19050">
              <a:solidFill>
                <a:srgbClr val="00BFB3"/>
              </a:solidFill>
            </a:ln>
          </p:spPr>
          <p:txBody>
            <a:bodyPr vert="horz" wrap="square" lIns="91440" tIns="45720" rIns="91440" bIns="45720" numCol="1" anchor="t" anchorCtr="0" compatLnSpc="1">
              <a:prstTxWarp prst="textNoShape">
                <a:avLst/>
              </a:prstTxWarp>
            </a:bodyPr>
            <a:lstStyle/>
            <a:p>
              <a:endParaRPr lang="en-US"/>
            </a:p>
          </p:txBody>
        </p:sp>
      </p:grpSp>
      <p:pic>
        <p:nvPicPr>
          <p:cNvPr id="15" name="Picture 14">
            <a:extLst>
              <a:ext uri="{FF2B5EF4-FFF2-40B4-BE49-F238E27FC236}">
                <a16:creationId xmlns:a16="http://schemas.microsoft.com/office/drawing/2014/main" id="{56BF9D4D-6691-0313-A44A-029C222B62E6}"/>
              </a:ext>
            </a:extLst>
          </p:cNvPr>
          <p:cNvPicPr>
            <a:picLocks noChangeAspect="1"/>
          </p:cNvPicPr>
          <p:nvPr/>
        </p:nvPicPr>
        <p:blipFill rotWithShape="1">
          <a:blip r:embed="rId3">
            <a:extLst>
              <a:ext uri="{28A0092B-C50C-407E-A947-70E740481C1C}">
                <a14:useLocalDpi xmlns:a14="http://schemas.microsoft.com/office/drawing/2010/main" val="0"/>
              </a:ext>
            </a:extLst>
          </a:blip>
          <a:srcRect r="9327" b="648"/>
          <a:stretch/>
        </p:blipFill>
        <p:spPr>
          <a:xfrm>
            <a:off x="1194415" y="2528294"/>
            <a:ext cx="3272132" cy="1749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Picture 29">
            <a:extLst>
              <a:ext uri="{FF2B5EF4-FFF2-40B4-BE49-F238E27FC236}">
                <a16:creationId xmlns:a16="http://schemas.microsoft.com/office/drawing/2014/main" id="{DB052AF0-2CC2-3FF5-E513-F87FD8D06E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6905" y="2751257"/>
            <a:ext cx="1393443" cy="20013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Text Placeholder 3">
            <a:extLst>
              <a:ext uri="{FF2B5EF4-FFF2-40B4-BE49-F238E27FC236}">
                <a16:creationId xmlns:a16="http://schemas.microsoft.com/office/drawing/2014/main" id="{B779FE8E-423F-6392-8F81-1CB64D4E864C}"/>
              </a:ext>
            </a:extLst>
          </p:cNvPr>
          <p:cNvSpPr>
            <a:spLocks noGrp="1"/>
          </p:cNvSpPr>
          <p:nvPr>
            <p:ph type="body" sz="quarter" idx="16"/>
          </p:nvPr>
        </p:nvSpPr>
        <p:spPr>
          <a:xfrm>
            <a:off x="384175" y="1081088"/>
            <a:ext cx="11339513" cy="403225"/>
          </a:xfrm>
        </p:spPr>
        <p:txBody>
          <a:bodyPr/>
          <a:lstStyle/>
          <a:p>
            <a:r>
              <a:rPr lang="en-GB">
                <a:solidFill>
                  <a:schemeClr val="accent2"/>
                </a:solidFill>
              </a:rPr>
              <a:t>Customer 360 View provided to the Sales Team</a:t>
            </a:r>
          </a:p>
        </p:txBody>
      </p:sp>
      <p:pic>
        <p:nvPicPr>
          <p:cNvPr id="2050" name="Picture 2">
            <a:extLst>
              <a:ext uri="{FF2B5EF4-FFF2-40B4-BE49-F238E27FC236}">
                <a16:creationId xmlns:a16="http://schemas.microsoft.com/office/drawing/2014/main" id="{1156E2E9-A669-D9E7-A3AB-B447719AB3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141" y="4335526"/>
            <a:ext cx="2870735" cy="11159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5DF90F2-DA44-C18D-F731-5BC4153EFA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7077" y="4857250"/>
            <a:ext cx="1852439" cy="683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6971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9EC3-AE7A-CD63-1C15-8F24F8941041}"/>
              </a:ext>
            </a:extLst>
          </p:cNvPr>
          <p:cNvSpPr>
            <a:spLocks noGrp="1"/>
          </p:cNvSpPr>
          <p:nvPr>
            <p:ph type="title"/>
          </p:nvPr>
        </p:nvSpPr>
        <p:spPr>
          <a:xfrm>
            <a:off x="5638049" y="2465263"/>
            <a:ext cx="5889171" cy="2600724"/>
          </a:xfrm>
        </p:spPr>
        <p:txBody>
          <a:bodyPr/>
          <a:lstStyle/>
          <a:p>
            <a:r>
              <a:rPr lang="en-GB"/>
              <a:t>Eloqua Engage</a:t>
            </a:r>
            <a:endParaRPr lang="en-US"/>
          </a:p>
        </p:txBody>
      </p:sp>
    </p:spTree>
    <p:extLst>
      <p:ext uri="{BB962C8B-B14F-4D97-AF65-F5344CB8AC3E}">
        <p14:creationId xmlns:p14="http://schemas.microsoft.com/office/powerpoint/2010/main" val="3787961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9CB642-E101-AC92-C4C2-EC1CF27C4F2D}"/>
              </a:ext>
            </a:extLst>
          </p:cNvPr>
          <p:cNvSpPr>
            <a:spLocks noGrp="1"/>
          </p:cNvSpPr>
          <p:nvPr>
            <p:ph idx="17"/>
          </p:nvPr>
        </p:nvSpPr>
        <p:spPr>
          <a:xfrm>
            <a:off x="368924" y="1550035"/>
            <a:ext cx="4786380" cy="4577854"/>
          </a:xfrm>
        </p:spPr>
        <p:txBody>
          <a:bodyPr/>
          <a:lstStyle/>
          <a:p>
            <a:r>
              <a:rPr lang="en-US"/>
              <a:t>Sales Outreach: Quickly send personalized emails to prospects using pre-approved templates.</a:t>
            </a:r>
          </a:p>
          <a:p>
            <a:r>
              <a:rPr lang="en-US"/>
              <a:t>Follow-Up Emails: Automate follow-up emails after meetings or calls to keep the conversation going.</a:t>
            </a:r>
          </a:p>
          <a:p>
            <a:r>
              <a:rPr lang="en-US"/>
              <a:t>Event Invitations: Send out invitations for webinars, conferences, or other events with ease.</a:t>
            </a:r>
          </a:p>
          <a:p>
            <a:r>
              <a:rPr lang="en-US"/>
              <a:t>Product Announcements: Inform prospects and customers about new products or updates.</a:t>
            </a:r>
          </a:p>
          <a:p>
            <a:r>
              <a:rPr lang="en-US"/>
              <a:t>Customer Engagement: Maintain regular contact with customers to build and strengthen relationships</a:t>
            </a:r>
          </a:p>
        </p:txBody>
      </p:sp>
      <p:sp>
        <p:nvSpPr>
          <p:cNvPr id="4" name="Title 3">
            <a:extLst>
              <a:ext uri="{FF2B5EF4-FFF2-40B4-BE49-F238E27FC236}">
                <a16:creationId xmlns:a16="http://schemas.microsoft.com/office/drawing/2014/main" id="{E4F01A09-7D8E-8E3B-7D61-8E05ED013653}"/>
              </a:ext>
            </a:extLst>
          </p:cNvPr>
          <p:cNvSpPr>
            <a:spLocks noGrp="1"/>
          </p:cNvSpPr>
          <p:nvPr>
            <p:ph type="title"/>
          </p:nvPr>
        </p:nvSpPr>
        <p:spPr>
          <a:xfrm>
            <a:off x="437287" y="421305"/>
            <a:ext cx="11338560" cy="768263"/>
          </a:xfrm>
        </p:spPr>
        <p:txBody>
          <a:bodyPr/>
          <a:lstStyle/>
          <a:p>
            <a:r>
              <a:rPr lang="en-US">
                <a:solidFill>
                  <a:schemeClr val="accent2"/>
                </a:solidFill>
                <a:ea typeface="+mn-ea"/>
                <a:cs typeface="+mn-cs"/>
              </a:rPr>
              <a:t>Use cases</a:t>
            </a:r>
          </a:p>
        </p:txBody>
      </p:sp>
      <p:sp>
        <p:nvSpPr>
          <p:cNvPr id="5" name="Footer Placeholder 4">
            <a:extLst>
              <a:ext uri="{FF2B5EF4-FFF2-40B4-BE49-F238E27FC236}">
                <a16:creationId xmlns:a16="http://schemas.microsoft.com/office/drawing/2014/main" id="{1DF8643B-009E-EE9C-060E-D23EFD2F24D4}"/>
              </a:ext>
            </a:extLst>
          </p:cNvPr>
          <p:cNvSpPr>
            <a:spLocks noGrp="1"/>
          </p:cNvSpPr>
          <p:nvPr>
            <p:ph type="ftr" sz="quarter" idx="3"/>
          </p:nvPr>
        </p:nvSpPr>
        <p:spPr/>
        <p:txBody>
          <a:bodyPr/>
          <a:lstStyle/>
          <a:p>
            <a:endParaRPr lang="en-US"/>
          </a:p>
        </p:txBody>
      </p:sp>
      <p:pic>
        <p:nvPicPr>
          <p:cNvPr id="7" name="Picture 6">
            <a:extLst>
              <a:ext uri="{FF2B5EF4-FFF2-40B4-BE49-F238E27FC236}">
                <a16:creationId xmlns:a16="http://schemas.microsoft.com/office/drawing/2014/main" id="{B24270D7-F68C-3748-6E50-71668F952525}"/>
              </a:ext>
            </a:extLst>
          </p:cNvPr>
          <p:cNvPicPr>
            <a:picLocks noChangeAspect="1"/>
          </p:cNvPicPr>
          <p:nvPr/>
        </p:nvPicPr>
        <p:blipFill>
          <a:blip r:embed="rId2"/>
          <a:stretch>
            <a:fillRect/>
          </a:stretch>
        </p:blipFill>
        <p:spPr>
          <a:xfrm>
            <a:off x="5213131" y="730111"/>
            <a:ext cx="6474331" cy="3894441"/>
          </a:xfrm>
          <a:prstGeom prst="rect">
            <a:avLst/>
          </a:prstGeom>
        </p:spPr>
      </p:pic>
      <p:pic>
        <p:nvPicPr>
          <p:cNvPr id="9" name="Picture 8">
            <a:extLst>
              <a:ext uri="{FF2B5EF4-FFF2-40B4-BE49-F238E27FC236}">
                <a16:creationId xmlns:a16="http://schemas.microsoft.com/office/drawing/2014/main" id="{17CDB538-58D2-4ED6-6050-3CF64EA0A698}"/>
              </a:ext>
            </a:extLst>
          </p:cNvPr>
          <p:cNvPicPr>
            <a:picLocks noChangeAspect="1"/>
          </p:cNvPicPr>
          <p:nvPr/>
        </p:nvPicPr>
        <p:blipFill>
          <a:blip r:embed="rId3"/>
          <a:stretch>
            <a:fillRect/>
          </a:stretch>
        </p:blipFill>
        <p:spPr>
          <a:xfrm>
            <a:off x="6396584" y="2948138"/>
            <a:ext cx="5374961" cy="3179751"/>
          </a:xfrm>
          <a:prstGeom prst="rect">
            <a:avLst/>
          </a:prstGeom>
        </p:spPr>
      </p:pic>
      <p:sp>
        <p:nvSpPr>
          <p:cNvPr id="10" name="Rectangle 9">
            <a:extLst>
              <a:ext uri="{FF2B5EF4-FFF2-40B4-BE49-F238E27FC236}">
                <a16:creationId xmlns:a16="http://schemas.microsoft.com/office/drawing/2014/main" id="{81E679D7-2256-08A4-BCA8-255ECB9644BE}"/>
              </a:ext>
            </a:extLst>
          </p:cNvPr>
          <p:cNvSpPr/>
          <p:nvPr/>
        </p:nvSpPr>
        <p:spPr>
          <a:xfrm flipV="1">
            <a:off x="10505070" y="4477407"/>
            <a:ext cx="1124565" cy="3310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1" name="TextBox 10">
            <a:extLst>
              <a:ext uri="{FF2B5EF4-FFF2-40B4-BE49-F238E27FC236}">
                <a16:creationId xmlns:a16="http://schemas.microsoft.com/office/drawing/2014/main" id="{54F2C2E4-D1B4-B557-8B68-D48B80C0A01E}"/>
              </a:ext>
            </a:extLst>
          </p:cNvPr>
          <p:cNvSpPr txBox="1"/>
          <p:nvPr/>
        </p:nvSpPr>
        <p:spPr>
          <a:xfrm>
            <a:off x="5759655" y="903890"/>
            <a:ext cx="2900869" cy="584775"/>
          </a:xfrm>
          <a:prstGeom prst="rect">
            <a:avLst/>
          </a:prstGeom>
          <a:noFill/>
        </p:spPr>
        <p:txBody>
          <a:bodyPr wrap="square" rtlCol="0">
            <a:spAutoFit/>
          </a:bodyPr>
          <a:lstStyle/>
          <a:p>
            <a:r>
              <a:rPr lang="en-US" sz="1600">
                <a:hlinkClick r:id="rId4"/>
              </a:rPr>
              <a:t>IQVIA - Marketing Operations Toolbox</a:t>
            </a:r>
            <a:endParaRPr lang="en-US" sz="1600">
              <a:solidFill>
                <a:schemeClr val="tx2"/>
              </a:solidFill>
            </a:endParaRPr>
          </a:p>
        </p:txBody>
      </p:sp>
      <p:sp>
        <p:nvSpPr>
          <p:cNvPr id="12" name="Rectangle 11">
            <a:extLst>
              <a:ext uri="{FF2B5EF4-FFF2-40B4-BE49-F238E27FC236}">
                <a16:creationId xmlns:a16="http://schemas.microsoft.com/office/drawing/2014/main" id="{D5B328EB-6449-53A2-93AE-9D1B90CA8F21}"/>
              </a:ext>
            </a:extLst>
          </p:cNvPr>
          <p:cNvSpPr/>
          <p:nvPr/>
        </p:nvSpPr>
        <p:spPr>
          <a:xfrm flipV="1">
            <a:off x="5759655" y="730110"/>
            <a:ext cx="2900869" cy="7585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2257152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GB"/>
              <a:t>Eloqua Engage: Selecting a Template</a:t>
            </a:r>
          </a:p>
        </p:txBody>
      </p:sp>
      <p:pic>
        <p:nvPicPr>
          <p:cNvPr id="2" name="Picture 1">
            <a:extLst>
              <a:ext uri="{FF2B5EF4-FFF2-40B4-BE49-F238E27FC236}">
                <a16:creationId xmlns:a16="http://schemas.microsoft.com/office/drawing/2014/main" id="{92D9E5BD-746B-431B-8ECF-07436D48B2CD}"/>
              </a:ext>
            </a:extLst>
          </p:cNvPr>
          <p:cNvPicPr>
            <a:picLocks noChangeAspect="1"/>
          </p:cNvPicPr>
          <p:nvPr/>
        </p:nvPicPr>
        <p:blipFill>
          <a:blip r:embed="rId3"/>
          <a:stretch>
            <a:fillRect/>
          </a:stretch>
        </p:blipFill>
        <p:spPr>
          <a:xfrm>
            <a:off x="384694" y="1939457"/>
            <a:ext cx="7428957" cy="609596"/>
          </a:xfrm>
          <a:prstGeom prst="rect">
            <a:avLst/>
          </a:prstGeom>
        </p:spPr>
      </p:pic>
      <p:pic>
        <p:nvPicPr>
          <p:cNvPr id="8" name="Picture 7">
            <a:extLst>
              <a:ext uri="{FF2B5EF4-FFF2-40B4-BE49-F238E27FC236}">
                <a16:creationId xmlns:a16="http://schemas.microsoft.com/office/drawing/2014/main" id="{2893155D-55C7-4606-9BE7-D2A7C0340FF2}"/>
              </a:ext>
            </a:extLst>
          </p:cNvPr>
          <p:cNvPicPr>
            <a:picLocks noChangeAspect="1"/>
          </p:cNvPicPr>
          <p:nvPr/>
        </p:nvPicPr>
        <p:blipFill>
          <a:blip r:embed="rId4"/>
          <a:stretch>
            <a:fillRect/>
          </a:stretch>
        </p:blipFill>
        <p:spPr>
          <a:xfrm>
            <a:off x="385137" y="4316207"/>
            <a:ext cx="7480138" cy="681625"/>
          </a:xfrm>
          <a:prstGeom prst="rect">
            <a:avLst/>
          </a:prstGeom>
        </p:spPr>
      </p:pic>
      <p:sp>
        <p:nvSpPr>
          <p:cNvPr id="5" name="Rectangle: Top Corners Rounded 4">
            <a:extLst>
              <a:ext uri="{FF2B5EF4-FFF2-40B4-BE49-F238E27FC236}">
                <a16:creationId xmlns:a16="http://schemas.microsoft.com/office/drawing/2014/main" id="{5B7B14C1-9752-4D9D-9DF9-0CD20D5C747B}"/>
              </a:ext>
            </a:extLst>
          </p:cNvPr>
          <p:cNvSpPr/>
          <p:nvPr/>
        </p:nvSpPr>
        <p:spPr>
          <a:xfrm>
            <a:off x="8209930" y="1062731"/>
            <a:ext cx="3729601" cy="5400214"/>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ELOQUA ENGAGE: SELECTING A TEMPLATE</a:t>
            </a:r>
          </a:p>
          <a:p>
            <a:pPr marL="285750" indent="-285750">
              <a:spcBef>
                <a:spcPts val="1000"/>
              </a:spcBef>
              <a:buFont typeface="Arial"/>
              <a:buChar char="•"/>
            </a:pPr>
            <a:r>
              <a:rPr lang="en-US" sz="1400">
                <a:ea typeface="+mn-lt"/>
                <a:cs typeface="+mn-lt"/>
              </a:rPr>
              <a:t>Log into Salesforce</a:t>
            </a:r>
          </a:p>
          <a:p>
            <a:pPr marL="285750" indent="-285750">
              <a:spcBef>
                <a:spcPts val="1000"/>
              </a:spcBef>
              <a:buFont typeface="Arial"/>
              <a:buChar char="•"/>
            </a:pPr>
            <a:r>
              <a:rPr lang="en-US" sz="1400">
                <a:ea typeface="+mn-lt"/>
                <a:cs typeface="+mn-lt"/>
              </a:rPr>
              <a:t>Navigate to Eloqua Engage</a:t>
            </a:r>
          </a:p>
          <a:p>
            <a:pPr marL="285750" indent="-285750">
              <a:spcBef>
                <a:spcPts val="1000"/>
              </a:spcBef>
              <a:buFont typeface="Arial"/>
              <a:buChar char="•"/>
            </a:pPr>
            <a:r>
              <a:rPr lang="en-US" sz="1400">
                <a:ea typeface="+mn-lt"/>
                <a:cs typeface="+mn-lt"/>
              </a:rPr>
              <a:t>Click on “Compose”</a:t>
            </a:r>
          </a:p>
          <a:p>
            <a:pPr marL="285750" indent="-285750">
              <a:spcBef>
                <a:spcPts val="1000"/>
              </a:spcBef>
              <a:buFont typeface="Arial"/>
              <a:buChar char="•"/>
            </a:pPr>
            <a:r>
              <a:rPr lang="en-US" sz="1400">
                <a:ea typeface="+mn-lt"/>
                <a:cs typeface="+mn-lt"/>
              </a:rPr>
              <a:t>Choose a template</a:t>
            </a:r>
          </a:p>
          <a:p>
            <a:pPr marL="742950" lvl="1" indent="-285750">
              <a:spcBef>
                <a:spcPts val="800"/>
              </a:spcBef>
              <a:buFont typeface="Arial"/>
              <a:buChar char="•"/>
            </a:pPr>
            <a:r>
              <a:rPr lang="en-US" sz="1400">
                <a:ea typeface="+mn-lt"/>
                <a:cs typeface="+mn-lt"/>
              </a:rPr>
              <a:t>Recent | My | All</a:t>
            </a:r>
          </a:p>
          <a:p>
            <a:pPr marL="285750" indent="-285750">
              <a:spcBef>
                <a:spcPts val="1000"/>
              </a:spcBef>
              <a:buFont typeface="Arial"/>
              <a:buChar char="•"/>
            </a:pPr>
            <a:r>
              <a:rPr lang="en-US" sz="1400">
                <a:ea typeface="+mn-lt"/>
                <a:cs typeface="+mn-lt"/>
              </a:rPr>
              <a:t>Navigate to All – Filter to find a specific template saved in a particular location</a:t>
            </a:r>
          </a:p>
          <a:p>
            <a:pPr marL="285750" indent="-285750">
              <a:spcBef>
                <a:spcPts val="1000"/>
              </a:spcBef>
              <a:buFont typeface="Arial"/>
              <a:buChar char="•"/>
            </a:pPr>
            <a:r>
              <a:rPr lang="en-US" sz="1400">
                <a:ea typeface="+mn-lt"/>
                <a:cs typeface="+mn-lt"/>
              </a:rPr>
              <a:t>If you know the template name you can type it in. It may be helpful to provide the Sales team with your campaign code so that they can search the templates available to them for that campaign</a:t>
            </a:r>
          </a:p>
          <a:p>
            <a:pPr marL="742950" lvl="1" indent="-285750">
              <a:spcBef>
                <a:spcPts val="800"/>
              </a:spcBef>
              <a:buFont typeface="Arial"/>
              <a:buChar char="•"/>
            </a:pPr>
            <a:r>
              <a:rPr lang="en-US" sz="1400">
                <a:ea typeface="+mn-lt"/>
                <a:cs typeface="+mn-lt"/>
              </a:rPr>
              <a:t>2021_CSMSDynDplyWbnrEmNur_USCAusa_SS</a:t>
            </a:r>
          </a:p>
          <a:p>
            <a:pPr marL="742950" lvl="1" indent="-285750">
              <a:spcBef>
                <a:spcPts val="800"/>
              </a:spcBef>
              <a:buFont typeface="Arial"/>
              <a:buChar char="•"/>
            </a:pPr>
            <a:r>
              <a:rPr lang="en-US" sz="1400">
                <a:ea typeface="+mn-lt"/>
                <a:cs typeface="+mn-lt"/>
              </a:rPr>
              <a:t>Natalie Demo Email Template</a:t>
            </a:r>
            <a:endParaRPr lang="en-US" sz="1400">
              <a:cs typeface="Arial"/>
            </a:endParaRPr>
          </a:p>
        </p:txBody>
      </p:sp>
      <p:pic>
        <p:nvPicPr>
          <p:cNvPr id="15" name="Picture 15" descr="Text&#10;&#10;Description automatically generated">
            <a:extLst>
              <a:ext uri="{FF2B5EF4-FFF2-40B4-BE49-F238E27FC236}">
                <a16:creationId xmlns:a16="http://schemas.microsoft.com/office/drawing/2014/main" id="{B32408D3-9581-49AF-8C0D-46A8514D1C86}"/>
              </a:ext>
            </a:extLst>
          </p:cNvPr>
          <p:cNvPicPr>
            <a:picLocks noChangeAspect="1"/>
          </p:cNvPicPr>
          <p:nvPr/>
        </p:nvPicPr>
        <p:blipFill>
          <a:blip r:embed="rId5"/>
          <a:stretch>
            <a:fillRect/>
          </a:stretch>
        </p:blipFill>
        <p:spPr>
          <a:xfrm>
            <a:off x="382772" y="1273972"/>
            <a:ext cx="6260804" cy="446893"/>
          </a:xfrm>
          <a:prstGeom prst="rect">
            <a:avLst/>
          </a:prstGeom>
        </p:spPr>
      </p:pic>
      <p:sp>
        <p:nvSpPr>
          <p:cNvPr id="13" name="Rectangle 12">
            <a:extLst>
              <a:ext uri="{FF2B5EF4-FFF2-40B4-BE49-F238E27FC236}">
                <a16:creationId xmlns:a16="http://schemas.microsoft.com/office/drawing/2014/main" id="{128DF6F8-4645-4E54-BB51-9B5547EDB12F}"/>
              </a:ext>
            </a:extLst>
          </p:cNvPr>
          <p:cNvSpPr/>
          <p:nvPr/>
        </p:nvSpPr>
        <p:spPr>
          <a:xfrm>
            <a:off x="5853548" y="1320008"/>
            <a:ext cx="777715" cy="3513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4" name="Rectangle 13">
            <a:extLst>
              <a:ext uri="{FF2B5EF4-FFF2-40B4-BE49-F238E27FC236}">
                <a16:creationId xmlns:a16="http://schemas.microsoft.com/office/drawing/2014/main" id="{B55592A0-534C-44FD-8DFF-3BBBFCB1F86C}"/>
              </a:ext>
            </a:extLst>
          </p:cNvPr>
          <p:cNvSpPr/>
          <p:nvPr/>
        </p:nvSpPr>
        <p:spPr>
          <a:xfrm>
            <a:off x="7235780" y="2294659"/>
            <a:ext cx="742274" cy="280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16" name="Picture 16" descr="Graphical user interface, text&#10;&#10;Description automatically generated">
            <a:extLst>
              <a:ext uri="{FF2B5EF4-FFF2-40B4-BE49-F238E27FC236}">
                <a16:creationId xmlns:a16="http://schemas.microsoft.com/office/drawing/2014/main" id="{C78535F9-13E8-45BF-AAFD-84FE5F88239D}"/>
              </a:ext>
            </a:extLst>
          </p:cNvPr>
          <p:cNvPicPr>
            <a:picLocks noChangeAspect="1"/>
          </p:cNvPicPr>
          <p:nvPr/>
        </p:nvPicPr>
        <p:blipFill>
          <a:blip r:embed="rId6"/>
          <a:stretch>
            <a:fillRect/>
          </a:stretch>
        </p:blipFill>
        <p:spPr>
          <a:xfrm>
            <a:off x="385320" y="2779639"/>
            <a:ext cx="1781175" cy="962025"/>
          </a:xfrm>
          <a:prstGeom prst="rect">
            <a:avLst/>
          </a:prstGeom>
        </p:spPr>
      </p:pic>
      <p:sp>
        <p:nvSpPr>
          <p:cNvPr id="17" name="Rectangle 16">
            <a:extLst>
              <a:ext uri="{FF2B5EF4-FFF2-40B4-BE49-F238E27FC236}">
                <a16:creationId xmlns:a16="http://schemas.microsoft.com/office/drawing/2014/main" id="{45AB2D14-AE33-4C74-9F0E-F48A0AE4BF70}"/>
              </a:ext>
            </a:extLst>
          </p:cNvPr>
          <p:cNvSpPr/>
          <p:nvPr/>
        </p:nvSpPr>
        <p:spPr>
          <a:xfrm>
            <a:off x="581571" y="3490820"/>
            <a:ext cx="1601739" cy="289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8" name="Rectangle 17">
            <a:extLst>
              <a:ext uri="{FF2B5EF4-FFF2-40B4-BE49-F238E27FC236}">
                <a16:creationId xmlns:a16="http://schemas.microsoft.com/office/drawing/2014/main" id="{DFE86BF5-2706-4E78-9928-E267C41F2221}"/>
              </a:ext>
            </a:extLst>
          </p:cNvPr>
          <p:cNvSpPr/>
          <p:nvPr/>
        </p:nvSpPr>
        <p:spPr>
          <a:xfrm>
            <a:off x="6411757" y="4766726"/>
            <a:ext cx="1601739" cy="289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33227290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QVIA_V2.0.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IQVIA Institute PowerPoint Template-v2.0.1.potx" id="{638123C5-577D-4406-B527-D8F890DFF2EA}" vid="{14770E37-B516-4023-8AB8-5A650425DE78}"/>
    </a:ext>
  </a:extLst>
</a:theme>
</file>

<file path=ppt/theme/theme2.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41A8027A94C54E8B871968FAA6C492" ma:contentTypeVersion="16" ma:contentTypeDescription="Create a new document." ma:contentTypeScope="" ma:versionID="462aaf31dcdf522561c146be05b251f4">
  <xsd:schema xmlns:xsd="http://www.w3.org/2001/XMLSchema" xmlns:xs="http://www.w3.org/2001/XMLSchema" xmlns:p="http://schemas.microsoft.com/office/2006/metadata/properties" xmlns:ns2="a3d99252-4236-4875-9705-b79300e2d557" xmlns:ns3="1c9b69b2-596d-4757-b9cd-cd8972304baa" targetNamespace="http://schemas.microsoft.com/office/2006/metadata/properties" ma:root="true" ma:fieldsID="9e6ee6a28acd404001292acf7e11d403" ns2:_="" ns3:_="">
    <xsd:import namespace="a3d99252-4236-4875-9705-b79300e2d557"/>
    <xsd:import namespace="1c9b69b2-596d-4757-b9cd-cd8972304b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DocTag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d99252-4236-4875-9705-b79300e2d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68784c8-5187-4d12-af89-ac967a81122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DocTags" ma:index="20" nillable="true" ma:displayName="MediaServiceDocTags" ma:hidden="true" ma:internalName="MediaServiceDocTag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9b69b2-596d-4757-b9cd-cd8972304b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67e752f-aa54-418c-a827-14a947def056}" ma:internalName="TaxCatchAll" ma:showField="CatchAllData" ma:web="1c9b69b2-596d-4757-b9cd-cd8972304b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c9b69b2-596d-4757-b9cd-cd8972304baa">
      <UserInfo>
        <DisplayName>Brennan, Garrett</DisplayName>
        <AccountId>59029</AccountId>
        <AccountType/>
      </UserInfo>
      <UserInfo>
        <DisplayName>Punzel, Natalie</DisplayName>
        <AccountId>64092</AccountId>
        <AccountType/>
      </UserInfo>
      <UserInfo>
        <DisplayName>Powell, Kristen</DisplayName>
        <AccountId>1208</AccountId>
        <AccountType/>
      </UserInfo>
      <UserInfo>
        <DisplayName>Cuff, Phil</DisplayName>
        <AccountId>9565</AccountId>
        <AccountType/>
      </UserInfo>
      <UserInfo>
        <DisplayName>LeBouef, David</DisplayName>
        <AccountId>87</AccountId>
        <AccountType/>
      </UserInfo>
    </SharedWithUsers>
    <lcf76f155ced4ddcb4097134ff3c332f xmlns="a3d99252-4236-4875-9705-b79300e2d557">
      <Terms xmlns="http://schemas.microsoft.com/office/infopath/2007/PartnerControls"/>
    </lcf76f155ced4ddcb4097134ff3c332f>
    <TaxCatchAll xmlns="1c9b69b2-596d-4757-b9cd-cd8972304ba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5704BE-8B9D-47D2-8F8F-973105698780}">
  <ds:schemaRefs>
    <ds:schemaRef ds:uri="1c9b69b2-596d-4757-b9cd-cd8972304baa"/>
    <ds:schemaRef ds:uri="a3d99252-4236-4875-9705-b79300e2d5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99FA36F-FEF7-49E4-9BD0-84D52479AC86}">
  <ds:schemaRefs>
    <ds:schemaRef ds:uri="1c9b69b2-596d-4757-b9cd-cd8972304baa"/>
    <ds:schemaRef ds:uri="a3d99252-4236-4875-9705-b79300e2d5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8BAB4F1-BB1C-4DC6-836C-36A209D0BA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37</Slides>
  <Notes>26</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IQVIA_V2.0.0</vt:lpstr>
      <vt:lpstr>Inside Sales Mastery Series</vt:lpstr>
      <vt:lpstr>Table of Contents</vt:lpstr>
      <vt:lpstr>Welcome to Inside Sales Mastery Series</vt:lpstr>
      <vt:lpstr>Effective use of Eloqua Engage and Eloqua Profiler</vt:lpstr>
      <vt:lpstr>Benefits of Eloqua Engage (embedded within Salesforce)</vt:lpstr>
      <vt:lpstr>Benefits of Eloqua Profiler (embedded within Salesforce)</vt:lpstr>
      <vt:lpstr>Eloqua Engage</vt:lpstr>
      <vt:lpstr>Use cases</vt:lpstr>
      <vt:lpstr>Eloqua Engage: Selecting a Template</vt:lpstr>
      <vt:lpstr>Eloqua Engage: Editing the Email</vt:lpstr>
      <vt:lpstr>Eloqua Engage: Adding an Image</vt:lpstr>
      <vt:lpstr>Eloqua Engage: Adding a file to your email</vt:lpstr>
      <vt:lpstr>Eloqua Engage: Adding New Contact Records</vt:lpstr>
      <vt:lpstr>Eloqua Engage: Select the Audience</vt:lpstr>
      <vt:lpstr>Eloqua Engage: Sending the email</vt:lpstr>
      <vt:lpstr>Eloqua Engage: Reporting</vt:lpstr>
      <vt:lpstr>Eloqua Engage: Reporting</vt:lpstr>
      <vt:lpstr>Eloqua Engage: Reports</vt:lpstr>
      <vt:lpstr>Eloqua Engage: Top Templates Report</vt:lpstr>
      <vt:lpstr>Eloqua Engage: Follow-up Using Top Recipient Report</vt:lpstr>
      <vt:lpstr>Eloqua Engage: Tasks Generated in Salesforce</vt:lpstr>
      <vt:lpstr>Eloqua Profiler</vt:lpstr>
      <vt:lpstr>Know your Buyer</vt:lpstr>
      <vt:lpstr>Profiler is Located on Salesforce Lead and Contact Records</vt:lpstr>
      <vt:lpstr>Scroll down on summary tab to view latest activities</vt:lpstr>
      <vt:lpstr>Eloqua Profiler Web Alerts</vt:lpstr>
      <vt:lpstr>Eloqua Engage Outlook Plug-In</vt:lpstr>
      <vt:lpstr>Eloqua Engage Plug In: First Steps</vt:lpstr>
      <vt:lpstr>Outlook Eloqua Engage Plug-In</vt:lpstr>
      <vt:lpstr>Outlook Eloqua Engage Plug-In</vt:lpstr>
      <vt:lpstr>Outlook Eloqua Engage Plug-In</vt:lpstr>
      <vt:lpstr>Outlook Eloqua Engage Plug-In</vt:lpstr>
      <vt:lpstr>Outlook Eloqua Engage Plug-In</vt:lpstr>
      <vt:lpstr>Outlook Eloqua Engage Plug-In</vt:lpstr>
      <vt:lpstr>Open Q&amp;A/Discussion</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Automation &amp; Operations</dc:title>
  <dc:creator>Cuff, Phil</dc:creator>
  <cp:revision>1</cp:revision>
  <cp:lastPrinted>1601-01-01T00:00:00Z</cp:lastPrinted>
  <dcterms:created xsi:type="dcterms:W3CDTF">2021-05-11T09:38:04Z</dcterms:created>
  <dcterms:modified xsi:type="dcterms:W3CDTF">2024-10-10T11:53:11Z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0x0101007741A8027A94C54E8B871968FAA6C492</vt:lpwstr>
  </property>
  <property fmtid="{D5CDD505-2E9C-101B-9397-08002B2CF9AE}" pid="3" name="MediaServiceImageTags">
    <vt:lpwstr/>
  </property>
</Properties>
</file>